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sldIdLst>
    <p:sldId id="268" r:id="rId2"/>
    <p:sldId id="269" r:id="rId3"/>
    <p:sldId id="264" r:id="rId4"/>
    <p:sldId id="265" r:id="rId5"/>
    <p:sldId id="266" r:id="rId6"/>
    <p:sldId id="267" r:id="rId7"/>
    <p:sldId id="271" r:id="rId8"/>
    <p:sldId id="273" r:id="rId9"/>
    <p:sldId id="260" r:id="rId10"/>
    <p:sldId id="261" r:id="rId11"/>
    <p:sldId id="262" r:id="rId12"/>
    <p:sldId id="263" r:id="rId13"/>
    <p:sldId id="272" r:id="rId14"/>
    <p:sldId id="270" r:id="rId15"/>
    <p:sldId id="25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Zoom" id="{2ECC5893-87A6-4100-9B39-B47110D3FB99}">
          <p14:sldIdLst>
            <p14:sldId id="268"/>
            <p14:sldId id="269"/>
            <p14:sldId id="264"/>
            <p14:sldId id="265"/>
            <p14:sldId id="266"/>
            <p14:sldId id="267"/>
            <p14:sldId id="271"/>
            <p14:sldId id="273"/>
          </p14:sldIdLst>
        </p14:section>
        <p14:section name="Big" id="{C94318DE-FDC6-4410-AFA1-FF7B6A854279}">
          <p14:sldIdLst>
            <p14:sldId id="260"/>
            <p14:sldId id="261"/>
            <p14:sldId id="262"/>
            <p14:sldId id="263"/>
            <p14:sldId id="272"/>
            <p14:sldId id="270"/>
          </p14:sldIdLst>
        </p14:section>
        <p14:section name="Main" id="{0481BB9B-9A6F-48D2-9DF8-8B00EBABB360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F99F"/>
    <a:srgbClr val="3A5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91" autoAdjust="0"/>
    <p:restoredTop sz="94660"/>
  </p:normalViewPr>
  <p:slideViewPr>
    <p:cSldViewPr snapToGrid="0">
      <p:cViewPr>
        <p:scale>
          <a:sx n="140" d="100"/>
          <a:sy n="14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48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49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4B45E6-7B03-18FF-78D0-D2FA56DEBC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23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639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867E10-3E9C-42AD-631D-E61A5EB21002}"/>
              </a:ext>
            </a:extLst>
          </p:cNvPr>
          <p:cNvSpPr/>
          <p:nvPr userDrawn="1"/>
        </p:nvSpPr>
        <p:spPr>
          <a:xfrm>
            <a:off x="6485860" y="0"/>
            <a:ext cx="57061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CDF419-3692-3B58-525A-FFBB38406B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5861" y="1201479"/>
            <a:ext cx="3891517" cy="4455042"/>
          </a:xfrm>
          <a:custGeom>
            <a:avLst/>
            <a:gdLst>
              <a:gd name="connsiteX0" fmla="*/ 0 w 3891517"/>
              <a:gd name="connsiteY0" fmla="*/ 0 h 4455042"/>
              <a:gd name="connsiteX1" fmla="*/ 3891517 w 3891517"/>
              <a:gd name="connsiteY1" fmla="*/ 0 h 4455042"/>
              <a:gd name="connsiteX2" fmla="*/ 3891517 w 3891517"/>
              <a:gd name="connsiteY2" fmla="*/ 4455042 h 4455042"/>
              <a:gd name="connsiteX3" fmla="*/ 0 w 3891517"/>
              <a:gd name="connsiteY3" fmla="*/ 4455042 h 44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1517" h="4455042">
                <a:moveTo>
                  <a:pt x="0" y="0"/>
                </a:moveTo>
                <a:lnTo>
                  <a:pt x="3891517" y="0"/>
                </a:lnTo>
                <a:lnTo>
                  <a:pt x="3891517" y="4455042"/>
                </a:lnTo>
                <a:lnTo>
                  <a:pt x="0" y="44550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26201-B6E3-A5C8-98FD-D0FD0096BC60}"/>
              </a:ext>
            </a:extLst>
          </p:cNvPr>
          <p:cNvSpPr/>
          <p:nvPr userDrawn="1"/>
        </p:nvSpPr>
        <p:spPr>
          <a:xfrm>
            <a:off x="0" y="0"/>
            <a:ext cx="94629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20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C5C1D-877A-3A81-ACE3-08FC75FCB94C}"/>
              </a:ext>
            </a:extLst>
          </p:cNvPr>
          <p:cNvSpPr/>
          <p:nvPr userDrawn="1"/>
        </p:nvSpPr>
        <p:spPr>
          <a:xfrm>
            <a:off x="7889358" y="0"/>
            <a:ext cx="430264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C7376B-AC5E-7B52-FD5E-C6D958D6BF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9562" y="1451344"/>
            <a:ext cx="4699591" cy="3955312"/>
          </a:xfrm>
          <a:custGeom>
            <a:avLst/>
            <a:gdLst>
              <a:gd name="connsiteX0" fmla="*/ 0 w 4699591"/>
              <a:gd name="connsiteY0" fmla="*/ 0 h 3955312"/>
              <a:gd name="connsiteX1" fmla="*/ 4699591 w 4699591"/>
              <a:gd name="connsiteY1" fmla="*/ 0 h 3955312"/>
              <a:gd name="connsiteX2" fmla="*/ 4699591 w 4699591"/>
              <a:gd name="connsiteY2" fmla="*/ 3955312 h 3955312"/>
              <a:gd name="connsiteX3" fmla="*/ 0 w 4699591"/>
              <a:gd name="connsiteY3" fmla="*/ 3955312 h 395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591" h="3955312">
                <a:moveTo>
                  <a:pt x="0" y="0"/>
                </a:moveTo>
                <a:lnTo>
                  <a:pt x="4699591" y="0"/>
                </a:lnTo>
                <a:lnTo>
                  <a:pt x="4699591" y="3955312"/>
                </a:lnTo>
                <a:lnTo>
                  <a:pt x="0" y="39553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1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5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12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7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1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2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8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89AC00C-86F1-472F-B66D-3F7B3D923980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F39BE11-3943-4CD2-9279-A3D04AA1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2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51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slide" Target="slide4.xml"/><Relationship Id="rId12" Type="http://schemas.openxmlformats.org/officeDocument/2006/relationships/image" Target="../media/image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slide" Target="slide4.xml"/><Relationship Id="rId10" Type="http://schemas.openxmlformats.org/officeDocument/2006/relationships/image" Target="../media/image5.sv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3.png"/><Relationship Id="rId3" Type="http://schemas.microsoft.com/office/2007/relationships/hdphoto" Target="../media/hdphoto3.wdp"/><Relationship Id="rId7" Type="http://schemas.openxmlformats.org/officeDocument/2006/relationships/slide" Target="slide4.xml"/><Relationship Id="rId12" Type="http://schemas.openxmlformats.org/officeDocument/2006/relationships/image" Target="../media/image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4.png"/><Relationship Id="rId10" Type="http://schemas.openxmlformats.org/officeDocument/2006/relationships/image" Target="../media/image3.svg"/><Relationship Id="rId4" Type="http://schemas.openxmlformats.org/officeDocument/2006/relationships/image" Target="../media/image15.png"/><Relationship Id="rId9" Type="http://schemas.openxmlformats.org/officeDocument/2006/relationships/image" Target="../media/image2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5.jpeg"/><Relationship Id="rId5" Type="http://schemas.openxmlformats.org/officeDocument/2006/relationships/slide" Target="slide4.xml"/><Relationship Id="rId10" Type="http://schemas.openxmlformats.org/officeDocument/2006/relationships/image" Target="../media/image5.sv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6.png"/><Relationship Id="rId3" Type="http://schemas.openxmlformats.org/officeDocument/2006/relationships/slideLayout" Target="../slideLayouts/slideLayout12.xml"/><Relationship Id="rId7" Type="http://schemas.microsoft.com/office/2007/relationships/hdphoto" Target="../media/hdphoto1.wdp"/><Relationship Id="rId12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0.png"/><Relationship Id="rId18" Type="http://schemas.openxmlformats.org/officeDocument/2006/relationships/image" Target="../media/image4.png"/><Relationship Id="rId3" Type="http://schemas.openxmlformats.org/officeDocument/2006/relationships/image" Target="../media/image7.png"/><Relationship Id="rId21" Type="http://schemas.openxmlformats.org/officeDocument/2006/relationships/slide" Target="slide13.xml"/><Relationship Id="rId7" Type="http://schemas.openxmlformats.org/officeDocument/2006/relationships/image" Target="../media/image8.png"/><Relationship Id="rId12" Type="http://schemas.openxmlformats.org/officeDocument/2006/relationships/image" Target="../media/image40.png"/><Relationship Id="rId17" Type="http://schemas.openxmlformats.org/officeDocument/2006/relationships/image" Target="../media/image3.svg"/><Relationship Id="rId25" Type="http://schemas.openxmlformats.org/officeDocument/2006/relationships/image" Target="../media/image120.png"/><Relationship Id="rId2" Type="http://schemas.openxmlformats.org/officeDocument/2006/relationships/image" Target="../media/image6.jpeg"/><Relationship Id="rId16" Type="http://schemas.openxmlformats.org/officeDocument/2006/relationships/image" Target="../media/image2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slide" Target="slide11.xml"/><Relationship Id="rId24" Type="http://schemas.openxmlformats.org/officeDocument/2006/relationships/slide" Target="slide14.xml"/><Relationship Id="rId5" Type="http://schemas.openxmlformats.org/officeDocument/2006/relationships/slide" Target="slide9.xml"/><Relationship Id="rId15" Type="http://schemas.openxmlformats.org/officeDocument/2006/relationships/image" Target="../media/image50.png"/><Relationship Id="rId23" Type="http://schemas.openxmlformats.org/officeDocument/2006/relationships/image" Target="../media/image12.png"/><Relationship Id="rId10" Type="http://schemas.openxmlformats.org/officeDocument/2006/relationships/image" Target="../media/image9.png"/><Relationship Id="rId19" Type="http://schemas.openxmlformats.org/officeDocument/2006/relationships/image" Target="../media/image5.svg"/><Relationship Id="rId9" Type="http://schemas.openxmlformats.org/officeDocument/2006/relationships/image" Target="../media/image30.png"/><Relationship Id="rId14" Type="http://schemas.openxmlformats.org/officeDocument/2006/relationships/slide" Target="slide12.xml"/><Relationship Id="rId22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0.png"/><Relationship Id="rId18" Type="http://schemas.openxmlformats.org/officeDocument/2006/relationships/image" Target="../media/image4.png"/><Relationship Id="rId3" Type="http://schemas.openxmlformats.org/officeDocument/2006/relationships/image" Target="../media/image7.png"/><Relationship Id="rId21" Type="http://schemas.openxmlformats.org/officeDocument/2006/relationships/slide" Target="slide13.xml"/><Relationship Id="rId7" Type="http://schemas.openxmlformats.org/officeDocument/2006/relationships/image" Target="../media/image8.png"/><Relationship Id="rId12" Type="http://schemas.openxmlformats.org/officeDocument/2006/relationships/image" Target="../media/image40.png"/><Relationship Id="rId17" Type="http://schemas.openxmlformats.org/officeDocument/2006/relationships/image" Target="../media/image3.svg"/><Relationship Id="rId25" Type="http://schemas.openxmlformats.org/officeDocument/2006/relationships/image" Target="../media/image120.png"/><Relationship Id="rId2" Type="http://schemas.openxmlformats.org/officeDocument/2006/relationships/image" Target="../media/image6.jpeg"/><Relationship Id="rId16" Type="http://schemas.openxmlformats.org/officeDocument/2006/relationships/image" Target="../media/image2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slide" Target="slide11.xml"/><Relationship Id="rId24" Type="http://schemas.openxmlformats.org/officeDocument/2006/relationships/slide" Target="slide14.xml"/><Relationship Id="rId5" Type="http://schemas.openxmlformats.org/officeDocument/2006/relationships/slide" Target="slide9.xml"/><Relationship Id="rId15" Type="http://schemas.openxmlformats.org/officeDocument/2006/relationships/image" Target="../media/image50.png"/><Relationship Id="rId23" Type="http://schemas.openxmlformats.org/officeDocument/2006/relationships/image" Target="../media/image12.png"/><Relationship Id="rId10" Type="http://schemas.openxmlformats.org/officeDocument/2006/relationships/image" Target="../media/image9.png"/><Relationship Id="rId19" Type="http://schemas.openxmlformats.org/officeDocument/2006/relationships/image" Target="../media/image5.svg"/><Relationship Id="rId9" Type="http://schemas.openxmlformats.org/officeDocument/2006/relationships/image" Target="../media/image30.png"/><Relationship Id="rId14" Type="http://schemas.openxmlformats.org/officeDocument/2006/relationships/slide" Target="slide12.xml"/><Relationship Id="rId22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0.png"/><Relationship Id="rId18" Type="http://schemas.openxmlformats.org/officeDocument/2006/relationships/image" Target="../media/image11.png"/><Relationship Id="rId3" Type="http://schemas.openxmlformats.org/officeDocument/2006/relationships/image" Target="../media/image7.png"/><Relationship Id="rId21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40.png"/><Relationship Id="rId17" Type="http://schemas.openxmlformats.org/officeDocument/2006/relationships/image" Target="../media/image3.svg"/><Relationship Id="rId2" Type="http://schemas.openxmlformats.org/officeDocument/2006/relationships/image" Target="../media/image6.jpeg"/><Relationship Id="rId16" Type="http://schemas.openxmlformats.org/officeDocument/2006/relationships/image" Target="../media/image2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slide" Target="slide11.xml"/><Relationship Id="rId5" Type="http://schemas.openxmlformats.org/officeDocument/2006/relationships/slide" Target="slide9.xml"/><Relationship Id="rId15" Type="http://schemas.openxmlformats.org/officeDocument/2006/relationships/image" Target="../media/image50.png"/><Relationship Id="rId23" Type="http://schemas.openxmlformats.org/officeDocument/2006/relationships/image" Target="../media/image120.png"/><Relationship Id="rId10" Type="http://schemas.openxmlformats.org/officeDocument/2006/relationships/image" Target="../media/image9.png"/><Relationship Id="rId19" Type="http://schemas.openxmlformats.org/officeDocument/2006/relationships/slide" Target="slide13.xml"/><Relationship Id="rId9" Type="http://schemas.openxmlformats.org/officeDocument/2006/relationships/image" Target="../media/image30.png"/><Relationship Id="rId14" Type="http://schemas.openxmlformats.org/officeDocument/2006/relationships/slide" Target="slide12.xml"/><Relationship Id="rId22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26" Type="http://schemas.openxmlformats.org/officeDocument/2006/relationships/image" Target="../media/image120.png"/><Relationship Id="rId3" Type="http://schemas.openxmlformats.org/officeDocument/2006/relationships/image" Target="../media/image7.png"/><Relationship Id="rId21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40.png"/><Relationship Id="rId17" Type="http://schemas.openxmlformats.org/officeDocument/2006/relationships/image" Target="../media/image3.svg"/><Relationship Id="rId25" Type="http://schemas.openxmlformats.org/officeDocument/2006/relationships/slide" Target="slide14.xml"/><Relationship Id="rId2" Type="http://schemas.openxmlformats.org/officeDocument/2006/relationships/image" Target="../media/image6.jpeg"/><Relationship Id="rId16" Type="http://schemas.openxmlformats.org/officeDocument/2006/relationships/image" Target="../media/image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slide" Target="slide11.xml"/><Relationship Id="rId24" Type="http://schemas.openxmlformats.org/officeDocument/2006/relationships/image" Target="../media/image12.png"/><Relationship Id="rId5" Type="http://schemas.openxmlformats.org/officeDocument/2006/relationships/slide" Target="slide9.xml"/><Relationship Id="rId15" Type="http://schemas.openxmlformats.org/officeDocument/2006/relationships/image" Target="../media/image50.png"/><Relationship Id="rId23" Type="http://schemas.openxmlformats.org/officeDocument/2006/relationships/image" Target="../media/image110.png"/><Relationship Id="rId10" Type="http://schemas.openxmlformats.org/officeDocument/2006/relationships/image" Target="../media/image9.png"/><Relationship Id="rId19" Type="http://schemas.openxmlformats.org/officeDocument/2006/relationships/slide" Target="slide9.xml"/><Relationship Id="rId9" Type="http://schemas.openxmlformats.org/officeDocument/2006/relationships/image" Target="../media/image30.png"/><Relationship Id="rId14" Type="http://schemas.openxmlformats.org/officeDocument/2006/relationships/slide" Target="slide12.xml"/><Relationship Id="rId22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0.png"/><Relationship Id="rId18" Type="http://schemas.openxmlformats.org/officeDocument/2006/relationships/image" Target="../media/image11.png"/><Relationship Id="rId3" Type="http://schemas.openxmlformats.org/officeDocument/2006/relationships/image" Target="../media/image7.png"/><Relationship Id="rId21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90.png"/><Relationship Id="rId17" Type="http://schemas.openxmlformats.org/officeDocument/2006/relationships/image" Target="../media/image3.svg"/><Relationship Id="rId2" Type="http://schemas.openxmlformats.org/officeDocument/2006/relationships/image" Target="../media/image6.jpeg"/><Relationship Id="rId16" Type="http://schemas.openxmlformats.org/officeDocument/2006/relationships/image" Target="../media/image2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11" Type="http://schemas.openxmlformats.org/officeDocument/2006/relationships/slide" Target="slide11.xml"/><Relationship Id="rId5" Type="http://schemas.openxmlformats.org/officeDocument/2006/relationships/slide" Target="slide9.xml"/><Relationship Id="rId15" Type="http://schemas.openxmlformats.org/officeDocument/2006/relationships/image" Target="../media/image100.png"/><Relationship Id="rId23" Type="http://schemas.openxmlformats.org/officeDocument/2006/relationships/image" Target="../media/image120.png"/><Relationship Id="rId10" Type="http://schemas.openxmlformats.org/officeDocument/2006/relationships/image" Target="../media/image9.png"/><Relationship Id="rId19" Type="http://schemas.openxmlformats.org/officeDocument/2006/relationships/slide" Target="slide13.xml"/><Relationship Id="rId9" Type="http://schemas.openxmlformats.org/officeDocument/2006/relationships/image" Target="../media/image80.png"/><Relationship Id="rId14" Type="http://schemas.openxmlformats.org/officeDocument/2006/relationships/slide" Target="slide12.xml"/><Relationship Id="rId22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0.png"/><Relationship Id="rId18" Type="http://schemas.openxmlformats.org/officeDocument/2006/relationships/image" Target="../media/image11.png"/><Relationship Id="rId3" Type="http://schemas.openxmlformats.org/officeDocument/2006/relationships/image" Target="../media/image7.png"/><Relationship Id="rId21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90.png"/><Relationship Id="rId17" Type="http://schemas.openxmlformats.org/officeDocument/2006/relationships/image" Target="../media/image3.svg"/><Relationship Id="rId2" Type="http://schemas.openxmlformats.org/officeDocument/2006/relationships/image" Target="../media/image6.jpeg"/><Relationship Id="rId16" Type="http://schemas.openxmlformats.org/officeDocument/2006/relationships/image" Target="../media/image2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11" Type="http://schemas.openxmlformats.org/officeDocument/2006/relationships/slide" Target="slide11.xml"/><Relationship Id="rId5" Type="http://schemas.openxmlformats.org/officeDocument/2006/relationships/slide" Target="slide9.xml"/><Relationship Id="rId15" Type="http://schemas.openxmlformats.org/officeDocument/2006/relationships/image" Target="../media/image100.png"/><Relationship Id="rId23" Type="http://schemas.openxmlformats.org/officeDocument/2006/relationships/image" Target="../media/image120.png"/><Relationship Id="rId10" Type="http://schemas.openxmlformats.org/officeDocument/2006/relationships/image" Target="../media/image9.png"/><Relationship Id="rId19" Type="http://schemas.openxmlformats.org/officeDocument/2006/relationships/slide" Target="slide13.xml"/><Relationship Id="rId9" Type="http://schemas.openxmlformats.org/officeDocument/2006/relationships/image" Target="../media/image80.png"/><Relationship Id="rId14" Type="http://schemas.openxmlformats.org/officeDocument/2006/relationships/slide" Target="slide12.xml"/><Relationship Id="rId22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openxmlformats.org/officeDocument/2006/relationships/slide" Target="slide4.xml"/><Relationship Id="rId10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AA33808C-0813-815E-BF0C-8AF82DA16E04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7093FE0-9CF5-A1EF-CDBA-60F4C2E423F6}"/>
              </a:ext>
            </a:extLst>
          </p:cNvPr>
          <p:cNvSpPr/>
          <p:nvPr/>
        </p:nvSpPr>
        <p:spPr>
          <a:xfrm>
            <a:off x="9242392" y="199489"/>
            <a:ext cx="2761511" cy="845233"/>
          </a:xfrm>
          <a:custGeom>
            <a:avLst/>
            <a:gdLst/>
            <a:ahLst/>
            <a:cxnLst/>
            <a:rect l="l" t="t" r="r" b="b"/>
            <a:pathLst>
              <a:path w="4332602" h="976026">
                <a:moveTo>
                  <a:pt x="0" y="0"/>
                </a:moveTo>
                <a:lnTo>
                  <a:pt x="4332602" y="0"/>
                </a:lnTo>
                <a:lnTo>
                  <a:pt x="4332602" y="976026"/>
                </a:lnTo>
                <a:lnTo>
                  <a:pt x="0" y="976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7BC4C-D9CE-D72E-4055-D21711BB6BB4}"/>
              </a:ext>
            </a:extLst>
          </p:cNvPr>
          <p:cNvSpPr txBox="1"/>
          <p:nvPr/>
        </p:nvSpPr>
        <p:spPr>
          <a:xfrm>
            <a:off x="2914656" y="2485042"/>
            <a:ext cx="7072308" cy="1323439"/>
          </a:xfrm>
          <a:prstGeom prst="rect">
            <a:avLst/>
          </a:prstGeom>
          <a:solidFill>
            <a:schemeClr val="bg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Huggingface</a:t>
            </a:r>
            <a:r>
              <a:rPr lang="en-US" sz="4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AND </a:t>
            </a:r>
            <a:r>
              <a:rPr lang="en-US" sz="4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MagicBrush</a:t>
            </a:r>
            <a:endParaRPr lang="en-SA" sz="40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186D4B-D35F-3CC7-A4AF-B38789766D4C}"/>
              </a:ext>
            </a:extLst>
          </p:cNvPr>
          <p:cNvSpPr txBox="1"/>
          <p:nvPr/>
        </p:nvSpPr>
        <p:spPr>
          <a:xfrm>
            <a:off x="185737" y="4582577"/>
            <a:ext cx="61007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3200" b="1" dirty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Presented by: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A" sz="3200" b="1" dirty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Abdullah AlSalhi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A" sz="3200" b="1" dirty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Riyad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A</a:t>
            </a:r>
            <a:r>
              <a:rPr lang="en-SA" sz="3200" b="1" dirty="0">
                <a:solidFill>
                  <a:schemeClr val="bg1">
                    <a:lumMod val="65000"/>
                  </a:schemeClr>
                </a:solidFill>
                <a:latin typeface="Poppins" pitchFamily="2" charset="77"/>
                <a:cs typeface="Poppins" pitchFamily="2" charset="77"/>
              </a:rPr>
              <a:t>lmalki</a:t>
            </a:r>
          </a:p>
        </p:txBody>
      </p:sp>
    </p:spTree>
    <p:extLst>
      <p:ext uri="{BB962C8B-B14F-4D97-AF65-F5344CB8AC3E}">
        <p14:creationId xmlns:p14="http://schemas.microsoft.com/office/powerpoint/2010/main" val="418038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722E0-2859-ECAB-0369-1D8833CF1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body of water with mountains in the background&#10;&#10;Description automatically generated">
            <a:extLst>
              <a:ext uri="{FF2B5EF4-FFF2-40B4-BE49-F238E27FC236}">
                <a16:creationId xmlns:a16="http://schemas.microsoft.com/office/drawing/2014/main" id="{36A1338D-FB15-5039-1C76-0E65589B10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32" b="12232"/>
          <a:stretch>
            <a:fillRect/>
          </a:stretch>
        </p:blipFill>
        <p:spPr>
          <a:solidFill>
            <a:schemeClr val="accent2"/>
          </a:solidFill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BAE7E56A-56EF-A8A6-793B-3F4B492D6B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7114530"/>
                  </p:ext>
                </p:extLst>
              </p:nvPr>
            </p:nvGraphicFramePr>
            <p:xfrm>
              <a:off x="38861" y="3819916"/>
              <a:ext cx="881734" cy="525171"/>
            </p:xfrm>
            <a:graphic>
              <a:graphicData uri="http://schemas.microsoft.com/office/powerpoint/2016/slidezoom">
                <pslz:sldZm>
                  <pslz:sldZmObj sldId="265" cId="1201194489">
                    <pslz:zmPr id="{6B729D5A-1DEB-4272-8A11-D55B69D88F85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1734" cy="5251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AE7E56A-56EF-A8A6-793B-3F4B492D6B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61" y="3819916"/>
                <a:ext cx="881734" cy="5251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" name="صورة 6">
            <a:extLst>
              <a:ext uri="{FF2B5EF4-FFF2-40B4-BE49-F238E27FC236}">
                <a16:creationId xmlns:a16="http://schemas.microsoft.com/office/drawing/2014/main" id="{030EC62F-220E-8268-85FE-7D1989DEE8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2105" y="2139331"/>
            <a:ext cx="5990578" cy="42495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عنصر نائب للمحتوى 8">
            <a:extLst>
              <a:ext uri="{FF2B5EF4-FFF2-40B4-BE49-F238E27FC236}">
                <a16:creationId xmlns:a16="http://schemas.microsoft.com/office/drawing/2014/main" id="{E0C03848-BF73-B182-901F-B50656F89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831" y="2088439"/>
            <a:ext cx="3002876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FB60A0-BB71-0548-0007-1B442238E4DD}"/>
              </a:ext>
            </a:extLst>
          </p:cNvPr>
          <p:cNvSpPr txBox="1"/>
          <p:nvPr/>
        </p:nvSpPr>
        <p:spPr>
          <a:xfrm>
            <a:off x="2865269" y="438167"/>
            <a:ext cx="5572125" cy="707886"/>
          </a:xfrm>
          <a:prstGeom prst="rect">
            <a:avLst/>
          </a:prstGeom>
          <a:solidFill>
            <a:schemeClr val="tx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Dataset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C1B5C289-CB8D-9354-6C01-E294F5E1AEDD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8059AAC-802B-D5FD-5FDB-15F0D358CB5B}"/>
              </a:ext>
            </a:extLst>
          </p:cNvPr>
          <p:cNvSpPr/>
          <p:nvPr/>
        </p:nvSpPr>
        <p:spPr>
          <a:xfrm>
            <a:off x="9242392" y="199489"/>
            <a:ext cx="2761511" cy="845233"/>
          </a:xfrm>
          <a:custGeom>
            <a:avLst/>
            <a:gdLst/>
            <a:ahLst/>
            <a:cxnLst/>
            <a:rect l="l" t="t" r="r" b="b"/>
            <a:pathLst>
              <a:path w="4332602" h="976026">
                <a:moveTo>
                  <a:pt x="0" y="0"/>
                </a:moveTo>
                <a:lnTo>
                  <a:pt x="4332602" y="0"/>
                </a:lnTo>
                <a:lnTo>
                  <a:pt x="4332602" y="976026"/>
                </a:lnTo>
                <a:lnTo>
                  <a:pt x="0" y="9760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FE6EB3A9-A6D3-870E-BDBF-73EA0C36AA3E}"/>
              </a:ext>
            </a:extLst>
          </p:cNvPr>
          <p:cNvSpPr/>
          <p:nvPr/>
        </p:nvSpPr>
        <p:spPr>
          <a:xfrm>
            <a:off x="7113069" y="1405288"/>
            <a:ext cx="2637323" cy="632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Dataset</a:t>
            </a:r>
            <a:endParaRPr lang="ar-SA" dirty="0"/>
          </a:p>
        </p:txBody>
      </p:sp>
      <p:sp>
        <p:nvSpPr>
          <p:cNvPr id="14" name="مستطيل: زوايا مستديرة 13">
            <a:extLst>
              <a:ext uri="{FF2B5EF4-FFF2-40B4-BE49-F238E27FC236}">
                <a16:creationId xmlns:a16="http://schemas.microsoft.com/office/drawing/2014/main" id="{B01864FE-24D5-CD5E-6B2A-BA502F753647}"/>
              </a:ext>
            </a:extLst>
          </p:cNvPr>
          <p:cNvSpPr/>
          <p:nvPr/>
        </p:nvSpPr>
        <p:spPr>
          <a:xfrm>
            <a:off x="1615439" y="1390811"/>
            <a:ext cx="2637323" cy="632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Fliter</a:t>
            </a:r>
            <a:r>
              <a:rPr lang="en-US" dirty="0"/>
              <a:t> 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27184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2F568-BC34-51DC-5F8F-9DE2E0A1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6E86E80-C257-FEDB-3F8C-18071B6203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9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11" b="7411"/>
          <a:stretch>
            <a:fillRect/>
          </a:stretch>
        </p:blipFill>
        <p:spPr>
          <a:solidFill>
            <a:schemeClr val="accent2"/>
          </a:solidFill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523A2CA-560B-478F-E760-A0E0676576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4974095"/>
                  </p:ext>
                </p:extLst>
              </p:nvPr>
            </p:nvGraphicFramePr>
            <p:xfrm>
              <a:off x="2199167" y="1044722"/>
              <a:ext cx="881734" cy="525171"/>
            </p:xfrm>
            <a:graphic>
              <a:graphicData uri="http://schemas.microsoft.com/office/powerpoint/2016/slidezoom">
                <pslz:sldZm>
                  <pslz:sldZmObj sldId="265" cId="1201194489">
                    <pslz:zmPr id="{6B729D5A-1DEB-4272-8A11-D55B69D88F85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1734" cy="5251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523A2CA-560B-478F-E760-A0E0676576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9167" y="1044722"/>
                <a:ext cx="881734" cy="5251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2A10D44-336E-4540-5F40-2FD4DAC789B3}"/>
              </a:ext>
            </a:extLst>
          </p:cNvPr>
          <p:cNvSpPr txBox="1"/>
          <p:nvPr/>
        </p:nvSpPr>
        <p:spPr>
          <a:xfrm>
            <a:off x="3456575" y="494492"/>
            <a:ext cx="5572125" cy="707886"/>
          </a:xfrm>
          <a:prstGeom prst="rect">
            <a:avLst/>
          </a:prstGeom>
          <a:solidFill>
            <a:schemeClr val="tx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Spaces</a:t>
            </a: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F2AF5961-9B22-DE61-3C68-4EB8D9904B97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2110E051-E4E3-E2BC-79D8-408CBB4AAAC1}"/>
              </a:ext>
            </a:extLst>
          </p:cNvPr>
          <p:cNvSpPr/>
          <p:nvPr/>
        </p:nvSpPr>
        <p:spPr>
          <a:xfrm>
            <a:off x="9242392" y="199489"/>
            <a:ext cx="2761511" cy="845233"/>
          </a:xfrm>
          <a:custGeom>
            <a:avLst/>
            <a:gdLst/>
            <a:ahLst/>
            <a:cxnLst/>
            <a:rect l="l" t="t" r="r" b="b"/>
            <a:pathLst>
              <a:path w="4332602" h="976026">
                <a:moveTo>
                  <a:pt x="0" y="0"/>
                </a:moveTo>
                <a:lnTo>
                  <a:pt x="4332602" y="0"/>
                </a:lnTo>
                <a:lnTo>
                  <a:pt x="4332602" y="976026"/>
                </a:lnTo>
                <a:lnTo>
                  <a:pt x="0" y="97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D17729-6B26-1C51-200D-C06D23213529}"/>
              </a:ext>
            </a:extLst>
          </p:cNvPr>
          <p:cNvSpPr txBox="1"/>
          <p:nvPr/>
        </p:nvSpPr>
        <p:spPr>
          <a:xfrm>
            <a:off x="209349" y="2444633"/>
            <a:ext cx="5029200" cy="1569660"/>
          </a:xfrm>
          <a:prstGeom prst="rect">
            <a:avLst/>
          </a:prstGeom>
          <a:solidFill>
            <a:schemeClr val="tx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Spaces:  Discover amazing AI apps made by the community!</a:t>
            </a:r>
          </a:p>
        </p:txBody>
      </p:sp>
      <p:pic>
        <p:nvPicPr>
          <p:cNvPr id="17" name="صورة 4">
            <a:extLst>
              <a:ext uri="{FF2B5EF4-FFF2-40B4-BE49-F238E27FC236}">
                <a16:creationId xmlns:a16="http://schemas.microsoft.com/office/drawing/2014/main" id="{79783D13-B50F-7C1E-8C8A-7F65D6410F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5406" y="1470901"/>
            <a:ext cx="6297246" cy="4188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622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3577A-3B8B-9F57-7BBF-0E3621DF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body of water with mountains in the background&#10;&#10;Description automatically generated">
            <a:extLst>
              <a:ext uri="{FF2B5EF4-FFF2-40B4-BE49-F238E27FC236}">
                <a16:creationId xmlns:a16="http://schemas.microsoft.com/office/drawing/2014/main" id="{4977CD3B-2181-5BDE-4D6F-15E2F70E35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32" b="12232"/>
          <a:stretch>
            <a:fillRect/>
          </a:stretch>
        </p:blipFill>
        <p:spPr>
          <a:solidFill>
            <a:schemeClr val="accent2"/>
          </a:solidFill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06655C88-1676-26BD-F304-2508D24A33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7583851"/>
                  </p:ext>
                </p:extLst>
              </p:nvPr>
            </p:nvGraphicFramePr>
            <p:xfrm>
              <a:off x="242210" y="1576910"/>
              <a:ext cx="881734" cy="525171"/>
            </p:xfrm>
            <a:graphic>
              <a:graphicData uri="http://schemas.microsoft.com/office/powerpoint/2016/slidezoom">
                <pslz:sldZm>
                  <pslz:sldZmObj sldId="265" cId="1201194489">
                    <pslz:zmPr id="{6B729D5A-1DEB-4272-8A11-D55B69D88F85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1734" cy="5251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6655C88-1676-26BD-F304-2508D24A33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210" y="1576910"/>
                <a:ext cx="881734" cy="5251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D74E0F-1651-505A-8D8F-654C5919E0F8}"/>
              </a:ext>
            </a:extLst>
          </p:cNvPr>
          <p:cNvSpPr txBox="1"/>
          <p:nvPr/>
        </p:nvSpPr>
        <p:spPr>
          <a:xfrm>
            <a:off x="2842213" y="359671"/>
            <a:ext cx="6030325" cy="707886"/>
          </a:xfrm>
          <a:prstGeom prst="rect">
            <a:avLst/>
          </a:prstGeom>
          <a:solidFill>
            <a:schemeClr val="tx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Models</a:t>
            </a:r>
            <a:endParaRPr lang="ar-SA" sz="4000" b="1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81A281DC-6A1B-7766-9A1B-BD6292B91BF8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8849DF23-41E0-D1CA-A325-8D88B2147792}"/>
              </a:ext>
            </a:extLst>
          </p:cNvPr>
          <p:cNvSpPr/>
          <p:nvPr/>
        </p:nvSpPr>
        <p:spPr>
          <a:xfrm>
            <a:off x="9242392" y="199489"/>
            <a:ext cx="2761511" cy="845233"/>
          </a:xfrm>
          <a:custGeom>
            <a:avLst/>
            <a:gdLst/>
            <a:ahLst/>
            <a:cxnLst/>
            <a:rect l="l" t="t" r="r" b="b"/>
            <a:pathLst>
              <a:path w="4332602" h="976026">
                <a:moveTo>
                  <a:pt x="0" y="0"/>
                </a:moveTo>
                <a:lnTo>
                  <a:pt x="4332602" y="0"/>
                </a:lnTo>
                <a:lnTo>
                  <a:pt x="4332602" y="976026"/>
                </a:lnTo>
                <a:lnTo>
                  <a:pt x="0" y="9760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64405-1BF7-1A20-1303-03D77A148C4E}"/>
              </a:ext>
            </a:extLst>
          </p:cNvPr>
          <p:cNvSpPr txBox="1"/>
          <p:nvPr/>
        </p:nvSpPr>
        <p:spPr>
          <a:xfrm>
            <a:off x="146637" y="2137363"/>
            <a:ext cx="12192000" cy="584775"/>
          </a:xfrm>
          <a:prstGeom prst="rect">
            <a:avLst/>
          </a:prstGeom>
          <a:solidFill>
            <a:schemeClr val="tx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434EE6DA-1A46-C9E9-95C8-9D1DC2F148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3944" y="1301363"/>
            <a:ext cx="10762841" cy="4648766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9D49A4B0-DF3B-3F4B-7721-6F20E7CFE8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23046" y="1278528"/>
            <a:ext cx="1463739" cy="227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5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3577A-3B8B-9F57-7BBF-0E3621DF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body of water with mountains in the background&#10;&#10;Description automatically generated">
            <a:extLst>
              <a:ext uri="{FF2B5EF4-FFF2-40B4-BE49-F238E27FC236}">
                <a16:creationId xmlns:a16="http://schemas.microsoft.com/office/drawing/2014/main" id="{4977CD3B-2181-5BDE-4D6F-15E2F70E35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32" b="12232"/>
          <a:stretch>
            <a:fillRect/>
          </a:stretch>
        </p:blipFill>
        <p:spPr>
          <a:solidFill>
            <a:schemeClr val="accent2"/>
          </a:solidFill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06655C88-1676-26BD-F304-2508D24A33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8780846"/>
                  </p:ext>
                </p:extLst>
              </p:nvPr>
            </p:nvGraphicFramePr>
            <p:xfrm>
              <a:off x="242210" y="1486661"/>
              <a:ext cx="881734" cy="525171"/>
            </p:xfrm>
            <a:graphic>
              <a:graphicData uri="http://schemas.microsoft.com/office/powerpoint/2016/slidezoom">
                <pslz:sldZm>
                  <pslz:sldZmObj sldId="265" cId="1201194489">
                    <pslz:zmPr id="{6B729D5A-1DEB-4272-8A11-D55B69D88F85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1734" cy="5251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6655C88-1676-26BD-F304-2508D24A33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210" y="1486661"/>
                <a:ext cx="881734" cy="5251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D74E0F-1651-505A-8D8F-654C5919E0F8}"/>
              </a:ext>
            </a:extLst>
          </p:cNvPr>
          <p:cNvSpPr txBox="1"/>
          <p:nvPr/>
        </p:nvSpPr>
        <p:spPr>
          <a:xfrm>
            <a:off x="2842213" y="359671"/>
            <a:ext cx="6030325" cy="707886"/>
          </a:xfrm>
          <a:prstGeom prst="rect">
            <a:avLst/>
          </a:prstGeom>
          <a:solidFill>
            <a:schemeClr val="tx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MagicBrush</a:t>
            </a:r>
            <a:r>
              <a:rPr lang="en-US" sz="4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Dataset</a:t>
            </a:r>
            <a:endParaRPr lang="ar-SA" sz="4000" b="1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81A281DC-6A1B-7766-9A1B-BD6292B91BF8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8849DF23-41E0-D1CA-A325-8D88B2147792}"/>
              </a:ext>
            </a:extLst>
          </p:cNvPr>
          <p:cNvSpPr/>
          <p:nvPr/>
        </p:nvSpPr>
        <p:spPr>
          <a:xfrm>
            <a:off x="9242392" y="199489"/>
            <a:ext cx="2761511" cy="845233"/>
          </a:xfrm>
          <a:custGeom>
            <a:avLst/>
            <a:gdLst/>
            <a:ahLst/>
            <a:cxnLst/>
            <a:rect l="l" t="t" r="r" b="b"/>
            <a:pathLst>
              <a:path w="4332602" h="976026">
                <a:moveTo>
                  <a:pt x="0" y="0"/>
                </a:moveTo>
                <a:lnTo>
                  <a:pt x="4332602" y="0"/>
                </a:lnTo>
                <a:lnTo>
                  <a:pt x="4332602" y="976026"/>
                </a:lnTo>
                <a:lnTo>
                  <a:pt x="0" y="97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EAB63-AE33-B58C-FDB5-569504918C41}"/>
              </a:ext>
            </a:extLst>
          </p:cNvPr>
          <p:cNvSpPr txBox="1"/>
          <p:nvPr/>
        </p:nvSpPr>
        <p:spPr>
          <a:xfrm>
            <a:off x="59340" y="2107990"/>
            <a:ext cx="5853790" cy="2974276"/>
          </a:xfrm>
          <a:prstGeom prst="rect">
            <a:avLst/>
          </a:prstGeom>
          <a:solidFill>
            <a:schemeClr val="tx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GB" sz="2800" dirty="0">
                <a:solidFill>
                  <a:schemeClr val="bg1"/>
                </a:solidFill>
              </a:rPr>
              <a:t>Dataset Information</a:t>
            </a:r>
          </a:p>
          <a:p>
            <a:pPr marL="285750" indent="-285750" defTabSz="914400" eaLnBrk="1" latinLnBrk="0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Number of Columns: </a:t>
            </a:r>
            <a:r>
              <a:rPr lang="en-US" sz="2800" dirty="0">
                <a:solidFill>
                  <a:schemeClr val="bg1"/>
                </a:solidFill>
              </a:rPr>
              <a:t>6</a:t>
            </a:r>
            <a:endParaRPr lang="ar-SA" sz="2800" dirty="0">
              <a:solidFill>
                <a:schemeClr val="bg1"/>
              </a:solidFill>
            </a:endParaRPr>
          </a:p>
          <a:p>
            <a:pPr marL="285750" indent="-285750" defTabSz="914400" eaLnBrk="1" latinLnBrk="0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Number of Rows: 3020</a:t>
            </a:r>
            <a:endParaRPr lang="en-GB" sz="2800" i="0" dirty="0">
              <a:solidFill>
                <a:schemeClr val="bg1"/>
              </a:solidFill>
              <a:effectLst/>
              <a:latin typeface="Poppins" panose="020B0604020202020204" pitchFamily="34" charset="0"/>
            </a:endParaRPr>
          </a:p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endParaRPr lang="en-US" sz="2800" b="1" dirty="0">
              <a:solidFill>
                <a:schemeClr val="bg1"/>
              </a:solidFill>
              <a:latin typeface="+mj-lt"/>
              <a:cs typeface="Twit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6CF90-A498-F377-A16B-D93E6B7341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99" y="1449937"/>
            <a:ext cx="7299715" cy="4277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863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3577A-3B8B-9F57-7BBF-0E3621DF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body of water with mountains in the background&#10;&#10;Description automatically generated">
            <a:extLst>
              <a:ext uri="{FF2B5EF4-FFF2-40B4-BE49-F238E27FC236}">
                <a16:creationId xmlns:a16="http://schemas.microsoft.com/office/drawing/2014/main" id="{4977CD3B-2181-5BDE-4D6F-15E2F70E35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32" b="12232"/>
          <a:stretch>
            <a:fillRect/>
          </a:stretch>
        </p:blipFill>
        <p:spPr>
          <a:solidFill>
            <a:schemeClr val="accent2"/>
          </a:solidFill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06655C88-1676-26BD-F304-2508D24A33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2210" y="1576910"/>
              <a:ext cx="881734" cy="525171"/>
            </p:xfrm>
            <a:graphic>
              <a:graphicData uri="http://schemas.microsoft.com/office/powerpoint/2016/slidezoom">
                <pslz:sldZm>
                  <pslz:sldZmObj sldId="265" cId="1201194489">
                    <pslz:zmPr id="{6B729D5A-1DEB-4272-8A11-D55B69D88F85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1734" cy="5251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6655C88-1676-26BD-F304-2508D24A33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210" y="1576910"/>
                <a:ext cx="881734" cy="5251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D74E0F-1651-505A-8D8F-654C5919E0F8}"/>
              </a:ext>
            </a:extLst>
          </p:cNvPr>
          <p:cNvSpPr txBox="1"/>
          <p:nvPr/>
        </p:nvSpPr>
        <p:spPr>
          <a:xfrm>
            <a:off x="2842213" y="359671"/>
            <a:ext cx="6030325" cy="707886"/>
          </a:xfrm>
          <a:prstGeom prst="rect">
            <a:avLst/>
          </a:prstGeom>
          <a:solidFill>
            <a:schemeClr val="tx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MagicBrush</a:t>
            </a:r>
            <a:r>
              <a:rPr lang="en-US" sz="4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Dataset</a:t>
            </a:r>
            <a:endParaRPr lang="ar-SA" sz="4000" b="1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81A281DC-6A1B-7766-9A1B-BD6292B91BF8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8849DF23-41E0-D1CA-A325-8D88B2147792}"/>
              </a:ext>
            </a:extLst>
          </p:cNvPr>
          <p:cNvSpPr/>
          <p:nvPr/>
        </p:nvSpPr>
        <p:spPr>
          <a:xfrm>
            <a:off x="9242392" y="199489"/>
            <a:ext cx="2761511" cy="845233"/>
          </a:xfrm>
          <a:custGeom>
            <a:avLst/>
            <a:gdLst/>
            <a:ahLst/>
            <a:cxnLst/>
            <a:rect l="l" t="t" r="r" b="b"/>
            <a:pathLst>
              <a:path w="4332602" h="976026">
                <a:moveTo>
                  <a:pt x="0" y="0"/>
                </a:moveTo>
                <a:lnTo>
                  <a:pt x="4332602" y="0"/>
                </a:lnTo>
                <a:lnTo>
                  <a:pt x="4332602" y="976026"/>
                </a:lnTo>
                <a:lnTo>
                  <a:pt x="0" y="9760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MagicBrush-video-v6-15secs">
            <a:hlinkClick r:id="" action="ppaction://media"/>
            <a:extLst>
              <a:ext uri="{FF2B5EF4-FFF2-40B4-BE49-F238E27FC236}">
                <a16:creationId xmlns:a16="http://schemas.microsoft.com/office/drawing/2014/main" id="{67BB3192-E3A9-4BC9-3B55-99E4F03F7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572000" y="1795346"/>
            <a:ext cx="7171526" cy="4253113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stA="14593" endPos="65000" dist="50800" dir="5400000" sy="-100000" algn="bl" rotWithShape="0"/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EAB63-AE33-B58C-FDB5-569504918C41}"/>
              </a:ext>
            </a:extLst>
          </p:cNvPr>
          <p:cNvSpPr txBox="1"/>
          <p:nvPr/>
        </p:nvSpPr>
        <p:spPr>
          <a:xfrm>
            <a:off x="242210" y="2614966"/>
            <a:ext cx="4421919" cy="707886"/>
          </a:xfrm>
          <a:prstGeom prst="rect">
            <a:avLst/>
          </a:prstGeom>
          <a:solidFill>
            <a:schemeClr val="tx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Explanatory clip</a:t>
            </a:r>
            <a:endParaRPr lang="ar-SA" sz="4000" b="1" dirty="0">
              <a:solidFill>
                <a:schemeClr val="bg1"/>
              </a:solidFill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074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B4F8742-7FC9-5DD2-A5B3-6960317C5748}"/>
              </a:ext>
            </a:extLst>
          </p:cNvPr>
          <p:cNvSpPr txBox="1"/>
          <p:nvPr/>
        </p:nvSpPr>
        <p:spPr>
          <a:xfrm>
            <a:off x="866466" y="1998921"/>
            <a:ext cx="5151562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ts val="13154"/>
              </a:lnSpc>
              <a:spcBef>
                <a:spcPct val="0"/>
              </a:spcBef>
            </a:pPr>
            <a:r>
              <a:rPr lang="en-US" sz="8800" b="1" dirty="0">
                <a:latin typeface="Poppins" pitchFamily="2" charset="77"/>
                <a:cs typeface="Poppins" pitchFamily="2" charset="77"/>
              </a:rPr>
              <a:t>Thank You! </a:t>
            </a:r>
            <a:endParaRPr lang="en-US" sz="8800" b="1" u="none" strike="noStrike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64E985A-8BFE-5244-B13E-976825D15599}"/>
              </a:ext>
            </a:extLst>
          </p:cNvPr>
          <p:cNvSpPr/>
          <p:nvPr/>
        </p:nvSpPr>
        <p:spPr>
          <a:xfrm>
            <a:off x="215065" y="399238"/>
            <a:ext cx="516169" cy="308532"/>
          </a:xfrm>
          <a:custGeom>
            <a:avLst/>
            <a:gdLst>
              <a:gd name="connsiteX0" fmla="*/ 11220 w 516169"/>
              <a:gd name="connsiteY0" fmla="*/ 280481 h 308532"/>
              <a:gd name="connsiteX1" fmla="*/ 28051 w 516169"/>
              <a:gd name="connsiteY1" fmla="*/ 297311 h 308532"/>
              <a:gd name="connsiteX2" fmla="*/ 488112 w 516169"/>
              <a:gd name="connsiteY2" fmla="*/ 297311 h 308532"/>
              <a:gd name="connsiteX3" fmla="*/ 504948 w 516169"/>
              <a:gd name="connsiteY3" fmla="*/ 280481 h 308532"/>
              <a:gd name="connsiteX4" fmla="*/ 297359 w 516169"/>
              <a:gd name="connsiteY4" fmla="*/ 280481 h 308532"/>
              <a:gd name="connsiteX5" fmla="*/ 297359 w 516169"/>
              <a:gd name="connsiteY5" fmla="*/ 281230 h 308532"/>
              <a:gd name="connsiteX6" fmla="*/ 286138 w 516169"/>
              <a:gd name="connsiteY6" fmla="*/ 291701 h 308532"/>
              <a:gd name="connsiteX7" fmla="*/ 230031 w 516169"/>
              <a:gd name="connsiteY7" fmla="*/ 291701 h 308532"/>
              <a:gd name="connsiteX8" fmla="*/ 229281 w 516169"/>
              <a:gd name="connsiteY8" fmla="*/ 291701 h 308532"/>
              <a:gd name="connsiteX9" fmla="*/ 218810 w 516169"/>
              <a:gd name="connsiteY9" fmla="*/ 280481 h 308532"/>
              <a:gd name="connsiteX10" fmla="*/ 0 w 516169"/>
              <a:gd name="connsiteY10" fmla="*/ 269260 h 308532"/>
              <a:gd name="connsiteX11" fmla="*/ 230031 w 516169"/>
              <a:gd name="connsiteY11" fmla="*/ 269260 h 308532"/>
              <a:gd name="connsiteX12" fmla="*/ 230031 w 516169"/>
              <a:gd name="connsiteY12" fmla="*/ 280481 h 308532"/>
              <a:gd name="connsiteX13" fmla="*/ 286138 w 516169"/>
              <a:gd name="connsiteY13" fmla="*/ 280481 h 308532"/>
              <a:gd name="connsiteX14" fmla="*/ 286138 w 516169"/>
              <a:gd name="connsiteY14" fmla="*/ 269260 h 308532"/>
              <a:gd name="connsiteX15" fmla="*/ 516169 w 516169"/>
              <a:gd name="connsiteY15" fmla="*/ 269260 h 308532"/>
              <a:gd name="connsiteX16" fmla="*/ 516169 w 516169"/>
              <a:gd name="connsiteY16" fmla="*/ 280475 h 308532"/>
              <a:gd name="connsiteX17" fmla="*/ 488112 w 516169"/>
              <a:gd name="connsiteY17" fmla="*/ 308532 h 308532"/>
              <a:gd name="connsiteX18" fmla="*/ 28051 w 516169"/>
              <a:gd name="connsiteY18" fmla="*/ 308532 h 308532"/>
              <a:gd name="connsiteX19" fmla="*/ 0 w 516169"/>
              <a:gd name="connsiteY19" fmla="*/ 280475 h 308532"/>
              <a:gd name="connsiteX20" fmla="*/ 299759 w 516169"/>
              <a:gd name="connsiteY20" fmla="*/ 134721 h 308532"/>
              <a:gd name="connsiteX21" fmla="*/ 276336 w 516169"/>
              <a:gd name="connsiteY21" fmla="*/ 188061 h 308532"/>
              <a:gd name="connsiteX22" fmla="*/ 319498 w 516169"/>
              <a:gd name="connsiteY22" fmla="*/ 134721 h 308532"/>
              <a:gd name="connsiteX23" fmla="*/ 263680 w 516169"/>
              <a:gd name="connsiteY23" fmla="*/ 134721 h 308532"/>
              <a:gd name="connsiteX24" fmla="*/ 263680 w 516169"/>
              <a:gd name="connsiteY24" fmla="*/ 183944 h 308532"/>
              <a:gd name="connsiteX25" fmla="*/ 288505 w 516169"/>
              <a:gd name="connsiteY25" fmla="*/ 134721 h 308532"/>
              <a:gd name="connsiteX26" fmla="*/ 227635 w 516169"/>
              <a:gd name="connsiteY26" fmla="*/ 134721 h 308532"/>
              <a:gd name="connsiteX27" fmla="*/ 252460 w 516169"/>
              <a:gd name="connsiteY27" fmla="*/ 183953 h 308532"/>
              <a:gd name="connsiteX28" fmla="*/ 252460 w 516169"/>
              <a:gd name="connsiteY28" fmla="*/ 134721 h 308532"/>
              <a:gd name="connsiteX29" fmla="*/ 196642 w 516169"/>
              <a:gd name="connsiteY29" fmla="*/ 134721 h 308532"/>
              <a:gd name="connsiteX30" fmla="*/ 239789 w 516169"/>
              <a:gd name="connsiteY30" fmla="*/ 188056 h 308532"/>
              <a:gd name="connsiteX31" fmla="*/ 216381 w 516169"/>
              <a:gd name="connsiteY31" fmla="*/ 134721 h 308532"/>
              <a:gd name="connsiteX32" fmla="*/ 263680 w 516169"/>
              <a:gd name="connsiteY32" fmla="*/ 74283 h 308532"/>
              <a:gd name="connsiteX33" fmla="*/ 263680 w 516169"/>
              <a:gd name="connsiteY33" fmla="*/ 123501 h 308532"/>
              <a:gd name="connsiteX34" fmla="*/ 288505 w 516169"/>
              <a:gd name="connsiteY34" fmla="*/ 123501 h 308532"/>
              <a:gd name="connsiteX35" fmla="*/ 263680 w 516169"/>
              <a:gd name="connsiteY35" fmla="*/ 74283 h 308532"/>
              <a:gd name="connsiteX36" fmla="*/ 252460 w 516169"/>
              <a:gd name="connsiteY36" fmla="*/ 74274 h 308532"/>
              <a:gd name="connsiteX37" fmla="*/ 227630 w 516169"/>
              <a:gd name="connsiteY37" fmla="*/ 123501 h 308532"/>
              <a:gd name="connsiteX38" fmla="*/ 252460 w 516169"/>
              <a:gd name="connsiteY38" fmla="*/ 123501 h 308532"/>
              <a:gd name="connsiteX39" fmla="*/ 239706 w 516169"/>
              <a:gd name="connsiteY39" fmla="*/ 70190 h 308532"/>
              <a:gd name="connsiteX40" fmla="*/ 196642 w 516169"/>
              <a:gd name="connsiteY40" fmla="*/ 123501 h 308532"/>
              <a:gd name="connsiteX41" fmla="*/ 216382 w 516169"/>
              <a:gd name="connsiteY41" fmla="*/ 123501 h 308532"/>
              <a:gd name="connsiteX42" fmla="*/ 239706 w 516169"/>
              <a:gd name="connsiteY42" fmla="*/ 70190 h 308532"/>
              <a:gd name="connsiteX43" fmla="*/ 276331 w 516169"/>
              <a:gd name="connsiteY43" fmla="*/ 70160 h 308532"/>
              <a:gd name="connsiteX44" fmla="*/ 299759 w 516169"/>
              <a:gd name="connsiteY44" fmla="*/ 123501 h 308532"/>
              <a:gd name="connsiteX45" fmla="*/ 319498 w 516169"/>
              <a:gd name="connsiteY45" fmla="*/ 123501 h 308532"/>
              <a:gd name="connsiteX46" fmla="*/ 276331 w 516169"/>
              <a:gd name="connsiteY46" fmla="*/ 70160 h 308532"/>
              <a:gd name="connsiteX47" fmla="*/ 258070 w 516169"/>
              <a:gd name="connsiteY47" fmla="*/ 56178 h 308532"/>
              <a:gd name="connsiteX48" fmla="*/ 331003 w 516169"/>
              <a:gd name="connsiteY48" fmla="*/ 129111 h 308532"/>
              <a:gd name="connsiteX49" fmla="*/ 258070 w 516169"/>
              <a:gd name="connsiteY49" fmla="*/ 202044 h 308532"/>
              <a:gd name="connsiteX50" fmla="*/ 185137 w 516169"/>
              <a:gd name="connsiteY50" fmla="*/ 129111 h 308532"/>
              <a:gd name="connsiteX51" fmla="*/ 258070 w 516169"/>
              <a:gd name="connsiteY51" fmla="*/ 56178 h 308532"/>
              <a:gd name="connsiteX52" fmla="*/ 106599 w 516169"/>
              <a:gd name="connsiteY52" fmla="*/ 39281 h 308532"/>
              <a:gd name="connsiteX53" fmla="*/ 106599 w 516169"/>
              <a:gd name="connsiteY53" fmla="*/ 218861 h 308532"/>
              <a:gd name="connsiteX54" fmla="*/ 409546 w 516169"/>
              <a:gd name="connsiteY54" fmla="*/ 218769 h 308532"/>
              <a:gd name="connsiteX55" fmla="*/ 409568 w 516169"/>
              <a:gd name="connsiteY55" fmla="*/ 39281 h 308532"/>
              <a:gd name="connsiteX56" fmla="*/ 95379 w 516169"/>
              <a:gd name="connsiteY56" fmla="*/ 28061 h 308532"/>
              <a:gd name="connsiteX57" fmla="*/ 420789 w 516169"/>
              <a:gd name="connsiteY57" fmla="*/ 28061 h 308532"/>
              <a:gd name="connsiteX58" fmla="*/ 420767 w 516169"/>
              <a:gd name="connsiteY58" fmla="*/ 229987 h 308532"/>
              <a:gd name="connsiteX59" fmla="*/ 95379 w 516169"/>
              <a:gd name="connsiteY59" fmla="*/ 230085 h 308532"/>
              <a:gd name="connsiteX60" fmla="*/ 89769 w 516169"/>
              <a:gd name="connsiteY60" fmla="*/ 0 h 308532"/>
              <a:gd name="connsiteX61" fmla="*/ 426399 w 516169"/>
              <a:gd name="connsiteY61" fmla="*/ 0 h 308532"/>
              <a:gd name="connsiteX62" fmla="*/ 448840 w 516169"/>
              <a:gd name="connsiteY62" fmla="*/ 22441 h 308532"/>
              <a:gd name="connsiteX63" fmla="*/ 448840 w 516169"/>
              <a:gd name="connsiteY63" fmla="*/ 252536 h 308532"/>
              <a:gd name="connsiteX64" fmla="*/ 437619 w 516169"/>
              <a:gd name="connsiteY64" fmla="*/ 252536 h 308532"/>
              <a:gd name="connsiteX65" fmla="*/ 437619 w 516169"/>
              <a:gd name="connsiteY65" fmla="*/ 22441 h 308532"/>
              <a:gd name="connsiteX66" fmla="*/ 426399 w 516169"/>
              <a:gd name="connsiteY66" fmla="*/ 11220 h 308532"/>
              <a:gd name="connsiteX67" fmla="*/ 89769 w 516169"/>
              <a:gd name="connsiteY67" fmla="*/ 11220 h 308532"/>
              <a:gd name="connsiteX68" fmla="*/ 78548 w 516169"/>
              <a:gd name="connsiteY68" fmla="*/ 22441 h 308532"/>
              <a:gd name="connsiteX69" fmla="*/ 78548 w 516169"/>
              <a:gd name="connsiteY69" fmla="*/ 252536 h 308532"/>
              <a:gd name="connsiteX70" fmla="*/ 67328 w 516169"/>
              <a:gd name="connsiteY70" fmla="*/ 252536 h 308532"/>
              <a:gd name="connsiteX71" fmla="*/ 67328 w 516169"/>
              <a:gd name="connsiteY71" fmla="*/ 22441 h 308532"/>
              <a:gd name="connsiteX72" fmla="*/ 89769 w 516169"/>
              <a:gd name="connsiteY72" fmla="*/ 0 h 30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16169" h="308532">
                <a:moveTo>
                  <a:pt x="11220" y="280481"/>
                </a:moveTo>
                <a:cubicBezTo>
                  <a:pt x="11232" y="289771"/>
                  <a:pt x="18761" y="297300"/>
                  <a:pt x="28051" y="297311"/>
                </a:cubicBezTo>
                <a:lnTo>
                  <a:pt x="488112" y="297311"/>
                </a:lnTo>
                <a:cubicBezTo>
                  <a:pt x="497403" y="297300"/>
                  <a:pt x="504933" y="289772"/>
                  <a:pt x="504948" y="280481"/>
                </a:cubicBezTo>
                <a:lnTo>
                  <a:pt x="297359" y="280481"/>
                </a:lnTo>
                <a:cubicBezTo>
                  <a:pt x="297367" y="280730"/>
                  <a:pt x="297367" y="280980"/>
                  <a:pt x="297359" y="281230"/>
                </a:cubicBezTo>
                <a:cubicBezTo>
                  <a:pt x="297151" y="287219"/>
                  <a:pt x="292128" y="291908"/>
                  <a:pt x="286138" y="291701"/>
                </a:cubicBezTo>
                <a:lnTo>
                  <a:pt x="230031" y="291701"/>
                </a:lnTo>
                <a:cubicBezTo>
                  <a:pt x="229781" y="291709"/>
                  <a:pt x="229531" y="291709"/>
                  <a:pt x="229281" y="291701"/>
                </a:cubicBezTo>
                <a:cubicBezTo>
                  <a:pt x="223292" y="291494"/>
                  <a:pt x="218603" y="286471"/>
                  <a:pt x="218810" y="280481"/>
                </a:cubicBezTo>
                <a:close/>
                <a:moveTo>
                  <a:pt x="0" y="269260"/>
                </a:moveTo>
                <a:lnTo>
                  <a:pt x="230031" y="269260"/>
                </a:lnTo>
                <a:lnTo>
                  <a:pt x="230031" y="280481"/>
                </a:lnTo>
                <a:lnTo>
                  <a:pt x="286138" y="280481"/>
                </a:lnTo>
                <a:lnTo>
                  <a:pt x="286138" y="269260"/>
                </a:lnTo>
                <a:lnTo>
                  <a:pt x="516169" y="269260"/>
                </a:lnTo>
                <a:lnTo>
                  <a:pt x="516169" y="280475"/>
                </a:lnTo>
                <a:cubicBezTo>
                  <a:pt x="516152" y="295963"/>
                  <a:pt x="503600" y="308515"/>
                  <a:pt x="488112" y="308532"/>
                </a:cubicBezTo>
                <a:lnTo>
                  <a:pt x="28051" y="308532"/>
                </a:lnTo>
                <a:cubicBezTo>
                  <a:pt x="12565" y="308513"/>
                  <a:pt x="17" y="295961"/>
                  <a:pt x="0" y="280475"/>
                </a:cubicBezTo>
                <a:close/>
                <a:moveTo>
                  <a:pt x="299759" y="134721"/>
                </a:moveTo>
                <a:cubicBezTo>
                  <a:pt x="298984" y="154825"/>
                  <a:pt x="290613" y="173886"/>
                  <a:pt x="276336" y="188061"/>
                </a:cubicBezTo>
                <a:cubicBezTo>
                  <a:pt x="300172" y="180624"/>
                  <a:pt x="317198" y="159584"/>
                  <a:pt x="319498" y="134721"/>
                </a:cubicBezTo>
                <a:close/>
                <a:moveTo>
                  <a:pt x="263680" y="134721"/>
                </a:moveTo>
                <a:lnTo>
                  <a:pt x="263680" y="183944"/>
                </a:lnTo>
                <a:cubicBezTo>
                  <a:pt x="277665" y="174306"/>
                  <a:pt x="287075" y="155785"/>
                  <a:pt x="288505" y="134721"/>
                </a:cubicBezTo>
                <a:close/>
                <a:moveTo>
                  <a:pt x="227635" y="134721"/>
                </a:moveTo>
                <a:cubicBezTo>
                  <a:pt x="229065" y="155807"/>
                  <a:pt x="238469" y="174320"/>
                  <a:pt x="252460" y="183953"/>
                </a:cubicBezTo>
                <a:lnTo>
                  <a:pt x="252460" y="134721"/>
                </a:lnTo>
                <a:close/>
                <a:moveTo>
                  <a:pt x="196642" y="134721"/>
                </a:moveTo>
                <a:cubicBezTo>
                  <a:pt x="198941" y="159578"/>
                  <a:pt x="215960" y="180616"/>
                  <a:pt x="239789" y="188056"/>
                </a:cubicBezTo>
                <a:cubicBezTo>
                  <a:pt x="225513" y="173884"/>
                  <a:pt x="217147" y="154823"/>
                  <a:pt x="216381" y="134721"/>
                </a:cubicBezTo>
                <a:close/>
                <a:moveTo>
                  <a:pt x="263680" y="74283"/>
                </a:moveTo>
                <a:lnTo>
                  <a:pt x="263680" y="123501"/>
                </a:lnTo>
                <a:lnTo>
                  <a:pt x="288505" y="123501"/>
                </a:lnTo>
                <a:cubicBezTo>
                  <a:pt x="287075" y="102439"/>
                  <a:pt x="277663" y="83921"/>
                  <a:pt x="263680" y="74283"/>
                </a:cubicBezTo>
                <a:close/>
                <a:moveTo>
                  <a:pt x="252460" y="74274"/>
                </a:moveTo>
                <a:cubicBezTo>
                  <a:pt x="238453" y="83892"/>
                  <a:pt x="229055" y="102343"/>
                  <a:pt x="227630" y="123501"/>
                </a:cubicBezTo>
                <a:lnTo>
                  <a:pt x="252460" y="123501"/>
                </a:lnTo>
                <a:close/>
                <a:moveTo>
                  <a:pt x="239706" y="70190"/>
                </a:moveTo>
                <a:cubicBezTo>
                  <a:pt x="215918" y="77655"/>
                  <a:pt x="198938" y="98674"/>
                  <a:pt x="196642" y="123501"/>
                </a:cubicBezTo>
                <a:lnTo>
                  <a:pt x="216382" y="123501"/>
                </a:lnTo>
                <a:cubicBezTo>
                  <a:pt x="217115" y="103416"/>
                  <a:pt x="225452" y="84359"/>
                  <a:pt x="239706" y="70190"/>
                </a:cubicBezTo>
                <a:close/>
                <a:moveTo>
                  <a:pt x="276331" y="70160"/>
                </a:moveTo>
                <a:cubicBezTo>
                  <a:pt x="290611" y="84333"/>
                  <a:pt x="298983" y="103396"/>
                  <a:pt x="299759" y="123501"/>
                </a:cubicBezTo>
                <a:lnTo>
                  <a:pt x="319498" y="123501"/>
                </a:lnTo>
                <a:cubicBezTo>
                  <a:pt x="317198" y="98636"/>
                  <a:pt x="300170" y="77594"/>
                  <a:pt x="276331" y="70160"/>
                </a:cubicBezTo>
                <a:close/>
                <a:moveTo>
                  <a:pt x="258070" y="56178"/>
                </a:moveTo>
                <a:cubicBezTo>
                  <a:pt x="298331" y="56224"/>
                  <a:pt x="330957" y="88850"/>
                  <a:pt x="331003" y="129111"/>
                </a:cubicBezTo>
                <a:cubicBezTo>
                  <a:pt x="331003" y="169391"/>
                  <a:pt x="298350" y="202044"/>
                  <a:pt x="258070" y="202044"/>
                </a:cubicBezTo>
                <a:cubicBezTo>
                  <a:pt x="217790" y="202044"/>
                  <a:pt x="185137" y="169391"/>
                  <a:pt x="185137" y="129111"/>
                </a:cubicBezTo>
                <a:cubicBezTo>
                  <a:pt x="185137" y="88831"/>
                  <a:pt x="217790" y="56178"/>
                  <a:pt x="258070" y="56178"/>
                </a:cubicBezTo>
                <a:close/>
                <a:moveTo>
                  <a:pt x="106599" y="39281"/>
                </a:moveTo>
                <a:lnTo>
                  <a:pt x="106599" y="218861"/>
                </a:lnTo>
                <a:lnTo>
                  <a:pt x="409546" y="218769"/>
                </a:lnTo>
                <a:lnTo>
                  <a:pt x="409568" y="39281"/>
                </a:lnTo>
                <a:close/>
                <a:moveTo>
                  <a:pt x="95379" y="28061"/>
                </a:moveTo>
                <a:lnTo>
                  <a:pt x="420789" y="28061"/>
                </a:lnTo>
                <a:lnTo>
                  <a:pt x="420767" y="229987"/>
                </a:lnTo>
                <a:lnTo>
                  <a:pt x="95379" y="230085"/>
                </a:lnTo>
                <a:close/>
                <a:moveTo>
                  <a:pt x="89769" y="0"/>
                </a:moveTo>
                <a:lnTo>
                  <a:pt x="426399" y="0"/>
                </a:lnTo>
                <a:cubicBezTo>
                  <a:pt x="438787" y="13"/>
                  <a:pt x="448827" y="10052"/>
                  <a:pt x="448840" y="22441"/>
                </a:cubicBezTo>
                <a:lnTo>
                  <a:pt x="448840" y="252536"/>
                </a:lnTo>
                <a:lnTo>
                  <a:pt x="437619" y="252536"/>
                </a:lnTo>
                <a:lnTo>
                  <a:pt x="437619" y="22441"/>
                </a:lnTo>
                <a:cubicBezTo>
                  <a:pt x="437611" y="16247"/>
                  <a:pt x="432592" y="11228"/>
                  <a:pt x="426399" y="11220"/>
                </a:cubicBezTo>
                <a:lnTo>
                  <a:pt x="89769" y="11220"/>
                </a:lnTo>
                <a:cubicBezTo>
                  <a:pt x="83575" y="11228"/>
                  <a:pt x="78555" y="16247"/>
                  <a:pt x="78548" y="22441"/>
                </a:cubicBezTo>
                <a:lnTo>
                  <a:pt x="78548" y="252536"/>
                </a:lnTo>
                <a:lnTo>
                  <a:pt x="67328" y="252536"/>
                </a:lnTo>
                <a:lnTo>
                  <a:pt x="67328" y="22441"/>
                </a:lnTo>
                <a:cubicBezTo>
                  <a:pt x="67341" y="10052"/>
                  <a:pt x="77380" y="13"/>
                  <a:pt x="89769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72A5-75FB-73B1-9CF4-22F12DAD394F}"/>
              </a:ext>
            </a:extLst>
          </p:cNvPr>
          <p:cNvSpPr txBox="1"/>
          <p:nvPr/>
        </p:nvSpPr>
        <p:spPr>
          <a:xfrm>
            <a:off x="700088" y="6357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94036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AA33808C-0813-815E-BF0C-8AF82DA16E04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7093FE0-9CF5-A1EF-CDBA-60F4C2E423F6}"/>
              </a:ext>
            </a:extLst>
          </p:cNvPr>
          <p:cNvSpPr/>
          <p:nvPr/>
        </p:nvSpPr>
        <p:spPr>
          <a:xfrm>
            <a:off x="9242392" y="199489"/>
            <a:ext cx="2761511" cy="845233"/>
          </a:xfrm>
          <a:custGeom>
            <a:avLst/>
            <a:gdLst/>
            <a:ahLst/>
            <a:cxnLst/>
            <a:rect l="l" t="t" r="r" b="b"/>
            <a:pathLst>
              <a:path w="4332602" h="976026">
                <a:moveTo>
                  <a:pt x="0" y="0"/>
                </a:moveTo>
                <a:lnTo>
                  <a:pt x="4332602" y="0"/>
                </a:lnTo>
                <a:lnTo>
                  <a:pt x="4332602" y="976026"/>
                </a:lnTo>
                <a:lnTo>
                  <a:pt x="0" y="976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34BBC-30C0-8A14-A4DE-28C463AC4C4D}"/>
              </a:ext>
            </a:extLst>
          </p:cNvPr>
          <p:cNvSpPr txBox="1"/>
          <p:nvPr/>
        </p:nvSpPr>
        <p:spPr>
          <a:xfrm>
            <a:off x="3500437" y="1170582"/>
            <a:ext cx="5572125" cy="707886"/>
          </a:xfrm>
          <a:prstGeom prst="rect">
            <a:avLst/>
          </a:prstGeom>
          <a:solidFill>
            <a:schemeClr val="bg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Concept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34274E-842F-A26A-19AB-031F3F451E7F}"/>
              </a:ext>
            </a:extLst>
          </p:cNvPr>
          <p:cNvSpPr txBox="1"/>
          <p:nvPr/>
        </p:nvSpPr>
        <p:spPr>
          <a:xfrm>
            <a:off x="835819" y="3009037"/>
            <a:ext cx="610076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Huggingface</a:t>
            </a:r>
            <a:endParaRPr lang="en-US" sz="32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Spaces</a:t>
            </a:r>
            <a:endParaRPr lang="ar-SA" sz="3200" b="1" dirty="0">
              <a:solidFill>
                <a:schemeClr val="bg1"/>
              </a:solidFill>
              <a:latin typeface="Poppins" pitchFamily="2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MagicBrush</a:t>
            </a:r>
            <a:r>
              <a:rPr lang="en-US" sz="3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Dataset</a:t>
            </a:r>
            <a:endParaRPr lang="ar-SA" sz="3200" b="1" dirty="0">
              <a:solidFill>
                <a:schemeClr val="bg1"/>
              </a:solidFill>
              <a:latin typeface="Poppins" pitchFamily="2" charset="77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066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B7249D-F03A-8964-C1DD-188E49559ED1}"/>
              </a:ext>
            </a:extLst>
          </p:cNvPr>
          <p:cNvSpPr txBox="1"/>
          <p:nvPr/>
        </p:nvSpPr>
        <p:spPr>
          <a:xfrm>
            <a:off x="950424" y="2772151"/>
            <a:ext cx="6624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Huggingface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 useBgFill="1"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89038D-BD71-C816-4DB5-2A703D4FC1E3}"/>
              </a:ext>
            </a:extLst>
          </p:cNvPr>
          <p:cNvSpPr/>
          <p:nvPr/>
        </p:nvSpPr>
        <p:spPr>
          <a:xfrm>
            <a:off x="2222640" y="4595558"/>
            <a:ext cx="1169146" cy="487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39700" sx="107000" sy="107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13" name="Rectangle: Rounded Corners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67F1987-089C-8BFD-9A6E-83BB5C6EBE29}"/>
              </a:ext>
            </a:extLst>
          </p:cNvPr>
          <p:cNvSpPr/>
          <p:nvPr/>
        </p:nvSpPr>
        <p:spPr>
          <a:xfrm>
            <a:off x="1127050" y="4592695"/>
            <a:ext cx="942303" cy="487313"/>
          </a:xfrm>
          <a:prstGeom prst="roundRect">
            <a:avLst>
              <a:gd name="adj" fmla="val 4491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39700" sx="107000" sy="107000" algn="ct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1F8263A6-FD05-A748-4DDB-CBFA404350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9314177"/>
                  </p:ext>
                </p:extLst>
              </p:nvPr>
            </p:nvGraphicFramePr>
            <p:xfrm>
              <a:off x="7126592" y="3270038"/>
              <a:ext cx="3962400" cy="2228850"/>
            </p:xfrm>
            <a:graphic>
              <a:graphicData uri="http://schemas.microsoft.com/office/powerpoint/2016/slidezoom">
                <pslz:sldZm>
                  <pslz:sldZmObj sldId="260" cId="1547118664">
                    <pslz:zmPr id="{9058FF5B-E870-4A28-9AA6-AF1C39C7DA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F8263A6-FD05-A748-4DDB-CBFA404350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6592" y="3270038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3A1976FB-7DAB-8D54-7560-2B972D1AEB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3830605"/>
                  </p:ext>
                </p:extLst>
              </p:nvPr>
            </p:nvGraphicFramePr>
            <p:xfrm>
              <a:off x="7126592" y="5830781"/>
              <a:ext cx="3962400" cy="2228850"/>
            </p:xfrm>
            <a:graphic>
              <a:graphicData uri="http://schemas.microsoft.com/office/powerpoint/2016/slidezoom">
                <pslz:sldZm>
                  <pslz:sldZmObj sldId="261" cId="1271847020">
                    <pslz:zmPr id="{66FCB4A2-E786-4882-95E1-A2CA23ECA77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A1976FB-7DAB-8D54-7560-2B972D1AE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592" y="5830781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888B5263-3793-9B45-7271-5ACE72BBF8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789648"/>
                  </p:ext>
                </p:extLst>
              </p:nvPr>
            </p:nvGraphicFramePr>
            <p:xfrm>
              <a:off x="7126592" y="8391524"/>
              <a:ext cx="3962400" cy="2228850"/>
            </p:xfrm>
            <a:graphic>
              <a:graphicData uri="http://schemas.microsoft.com/office/powerpoint/2016/slidezoom">
                <pslz:sldZm>
                  <pslz:sldZmObj sldId="262" cId="3516226817">
                    <pslz:zmPr id="{F6BB5A7C-18D7-4101-83BB-7FFF46018E63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88B5263-3793-9B45-7271-5ACE72BBF8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592" y="8391524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710DB805-252F-303B-C471-755EB87AA0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3291630"/>
                  </p:ext>
                </p:extLst>
              </p:nvPr>
            </p:nvGraphicFramePr>
            <p:xfrm>
              <a:off x="7126592" y="10952267"/>
              <a:ext cx="3962400" cy="2228850"/>
            </p:xfrm>
            <a:graphic>
              <a:graphicData uri="http://schemas.microsoft.com/office/powerpoint/2016/slidezoom">
                <pslz:sldZm>
                  <pslz:sldZmObj sldId="263" cId="1116555990">
                    <pslz:zmPr id="{F5C02F75-5FAD-4393-9EC6-FEAB2DE8A3AC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10DB805-252F-303B-C471-755EB87AA0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26592" y="10952267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sp>
        <p:nvSpPr>
          <p:cNvPr id="14" name="Freeform 7">
            <a:extLst>
              <a:ext uri="{FF2B5EF4-FFF2-40B4-BE49-F238E27FC236}">
                <a16:creationId xmlns:a16="http://schemas.microsoft.com/office/drawing/2014/main" id="{7223BE9B-9B60-3BB6-05F5-83E2D4EF1B2B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CF62F758-441E-E0FF-5792-7C91BFD2BDED}"/>
              </a:ext>
            </a:extLst>
          </p:cNvPr>
          <p:cNvSpPr/>
          <p:nvPr/>
        </p:nvSpPr>
        <p:spPr>
          <a:xfrm>
            <a:off x="9242392" y="199489"/>
            <a:ext cx="2761511" cy="845233"/>
          </a:xfrm>
          <a:custGeom>
            <a:avLst/>
            <a:gdLst/>
            <a:ahLst/>
            <a:cxnLst/>
            <a:rect l="l" t="t" r="r" b="b"/>
            <a:pathLst>
              <a:path w="4332602" h="976026">
                <a:moveTo>
                  <a:pt x="0" y="0"/>
                </a:moveTo>
                <a:lnTo>
                  <a:pt x="4332602" y="0"/>
                </a:lnTo>
                <a:lnTo>
                  <a:pt x="4332602" y="976026"/>
                </a:lnTo>
                <a:lnTo>
                  <a:pt x="0" y="9760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23E2466A-4705-04DD-8F24-C99FF8F253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393592"/>
                  </p:ext>
                </p:extLst>
              </p:nvPr>
            </p:nvGraphicFramePr>
            <p:xfrm>
              <a:off x="7126592" y="13448597"/>
              <a:ext cx="3962400" cy="2189822"/>
            </p:xfrm>
            <a:graphic>
              <a:graphicData uri="http://schemas.microsoft.com/office/powerpoint/2016/slidezoom">
                <pslz:sldZm>
                  <pslz:sldZmObj sldId="272" cId="2958635997">
                    <pslz:zmPr id="{EB5DD924-AA01-9342-88FD-8AF09F4B21A0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1898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3E2466A-4705-04DD-8F24-C99FF8F253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26592" y="13448597"/>
                <a:ext cx="3962400" cy="21898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507797B0-06BC-436F-0432-6C1A2C3CEF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2147181"/>
                  </p:ext>
                </p:extLst>
              </p:nvPr>
            </p:nvGraphicFramePr>
            <p:xfrm>
              <a:off x="7126592" y="15960397"/>
              <a:ext cx="3927708" cy="2209336"/>
            </p:xfrm>
            <a:graphic>
              <a:graphicData uri="http://schemas.microsoft.com/office/powerpoint/2016/slidezoom">
                <pslz:sldZm>
                  <pslz:sldZmObj sldId="270" cId="1830741214">
                    <pslz:zmPr id="{3310F944-6B2D-EE43-90DA-47ADE655BE2A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708" cy="22093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507797B0-06BC-436F-0432-6C1A2C3CEF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26592" y="15960397"/>
                <a:ext cx="3927708" cy="22093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18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9E260E-C41E-326D-B0FF-9D36F074B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1C7F4F-C34E-8527-1924-EC00FF012300}"/>
              </a:ext>
            </a:extLst>
          </p:cNvPr>
          <p:cNvSpPr txBox="1"/>
          <p:nvPr/>
        </p:nvSpPr>
        <p:spPr>
          <a:xfrm>
            <a:off x="774624" y="3048292"/>
            <a:ext cx="6624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Huggingface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 useBgFill="1"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3B1BF1-F13D-9A6A-A521-88C75245BDDF}"/>
              </a:ext>
            </a:extLst>
          </p:cNvPr>
          <p:cNvSpPr/>
          <p:nvPr/>
        </p:nvSpPr>
        <p:spPr>
          <a:xfrm>
            <a:off x="2222640" y="4595558"/>
            <a:ext cx="1169146" cy="487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39700" sx="107000" sy="107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13" name="Rectangle: Rounded Corners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4FB79C-68DC-651A-A568-01336695D858}"/>
              </a:ext>
            </a:extLst>
          </p:cNvPr>
          <p:cNvSpPr/>
          <p:nvPr/>
        </p:nvSpPr>
        <p:spPr>
          <a:xfrm>
            <a:off x="1127050" y="4592695"/>
            <a:ext cx="942303" cy="487313"/>
          </a:xfrm>
          <a:prstGeom prst="roundRect">
            <a:avLst>
              <a:gd name="adj" fmla="val 4491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39700" sx="107000" sy="107000" algn="ct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05CF91F6-C4F8-2594-936B-1A333E7952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0706039"/>
                  </p:ext>
                </p:extLst>
              </p:nvPr>
            </p:nvGraphicFramePr>
            <p:xfrm>
              <a:off x="7126592" y="1034203"/>
              <a:ext cx="3962400" cy="2228850"/>
            </p:xfrm>
            <a:graphic>
              <a:graphicData uri="http://schemas.microsoft.com/office/powerpoint/2016/slidezoom">
                <pslz:sldZm>
                  <pslz:sldZmObj sldId="260" cId="1547118664">
                    <pslz:zmPr id="{9058FF5B-E870-4A28-9AA6-AF1C39C7DA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5CF91F6-C4F8-2594-936B-1A333E795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6592" y="1034203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637CF441-1220-02AC-9CCC-C935A2B789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2380017"/>
                  </p:ext>
                </p:extLst>
              </p:nvPr>
            </p:nvGraphicFramePr>
            <p:xfrm>
              <a:off x="7126592" y="3594946"/>
              <a:ext cx="3962400" cy="2228850"/>
            </p:xfrm>
            <a:graphic>
              <a:graphicData uri="http://schemas.microsoft.com/office/powerpoint/2016/slidezoom">
                <pslz:sldZm>
                  <pslz:sldZmObj sldId="261" cId="1271847020">
                    <pslz:zmPr id="{66FCB4A2-E786-4882-95E1-A2CA23ECA77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37CF441-1220-02AC-9CCC-C935A2B789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592" y="3594946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E949E802-E631-C8D9-E0BC-04095CCB4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5532730"/>
                  </p:ext>
                </p:extLst>
              </p:nvPr>
            </p:nvGraphicFramePr>
            <p:xfrm>
              <a:off x="7126592" y="6155689"/>
              <a:ext cx="3962400" cy="2228850"/>
            </p:xfrm>
            <a:graphic>
              <a:graphicData uri="http://schemas.microsoft.com/office/powerpoint/2016/slidezoom">
                <pslz:sldZm>
                  <pslz:sldZmObj sldId="262" cId="3516226817">
                    <pslz:zmPr id="{F6BB5A7C-18D7-4101-83BB-7FFF46018E63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E949E802-E631-C8D9-E0BC-04095CCB4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592" y="6155689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6CBD6E68-A9B4-E879-9070-EB4D86DA38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5434355"/>
                  </p:ext>
                </p:extLst>
              </p:nvPr>
            </p:nvGraphicFramePr>
            <p:xfrm>
              <a:off x="7126592" y="8716432"/>
              <a:ext cx="3962400" cy="2228850"/>
            </p:xfrm>
            <a:graphic>
              <a:graphicData uri="http://schemas.microsoft.com/office/powerpoint/2016/slidezoom">
                <pslz:sldZm>
                  <pslz:sldZmObj sldId="263" cId="1116555990">
                    <pslz:zmPr id="{F5C02F75-5FAD-4393-9EC6-FEAB2DE8A3AC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CBD6E68-A9B4-E879-9070-EB4D86DA38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26592" y="8716432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sp>
        <p:nvSpPr>
          <p:cNvPr id="2" name="Freeform 7">
            <a:extLst>
              <a:ext uri="{FF2B5EF4-FFF2-40B4-BE49-F238E27FC236}">
                <a16:creationId xmlns:a16="http://schemas.microsoft.com/office/drawing/2014/main" id="{750DC0D4-E9AB-DFDC-C212-12465D7F4C06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E5480F4D-7AE3-E0D3-36E7-347E549DB396}"/>
              </a:ext>
            </a:extLst>
          </p:cNvPr>
          <p:cNvSpPr/>
          <p:nvPr/>
        </p:nvSpPr>
        <p:spPr>
          <a:xfrm>
            <a:off x="9242392" y="199489"/>
            <a:ext cx="2761511" cy="845233"/>
          </a:xfrm>
          <a:custGeom>
            <a:avLst/>
            <a:gdLst/>
            <a:ahLst/>
            <a:cxnLst/>
            <a:rect l="l" t="t" r="r" b="b"/>
            <a:pathLst>
              <a:path w="4332602" h="976026">
                <a:moveTo>
                  <a:pt x="0" y="0"/>
                </a:moveTo>
                <a:lnTo>
                  <a:pt x="4332602" y="0"/>
                </a:lnTo>
                <a:lnTo>
                  <a:pt x="4332602" y="976026"/>
                </a:lnTo>
                <a:lnTo>
                  <a:pt x="0" y="9760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92CA5E55-7509-2378-4863-4BDB0FCE15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9306977"/>
                  </p:ext>
                </p:extLst>
              </p:nvPr>
            </p:nvGraphicFramePr>
            <p:xfrm>
              <a:off x="7126592" y="11229503"/>
              <a:ext cx="3962400" cy="2189822"/>
            </p:xfrm>
            <a:graphic>
              <a:graphicData uri="http://schemas.microsoft.com/office/powerpoint/2016/slidezoom">
                <pslz:sldZm>
                  <pslz:sldZmObj sldId="272" cId="2958635997">
                    <pslz:zmPr id="{EB5DD924-AA01-9342-88FD-8AF09F4B21A0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1898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2CA5E55-7509-2378-4863-4BDB0FCE15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26592" y="11229503"/>
                <a:ext cx="3962400" cy="21898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BA7FC7A2-4B2E-7E98-EFF3-B231E2F753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718677"/>
                  </p:ext>
                </p:extLst>
              </p:nvPr>
            </p:nvGraphicFramePr>
            <p:xfrm>
              <a:off x="7126592" y="13741303"/>
              <a:ext cx="3927708" cy="2209336"/>
            </p:xfrm>
            <a:graphic>
              <a:graphicData uri="http://schemas.microsoft.com/office/powerpoint/2016/slidezoom">
                <pslz:sldZm>
                  <pslz:sldZmObj sldId="270" cId="1830741214">
                    <pslz:zmPr id="{3310F944-6B2D-EE43-90DA-47ADE655BE2A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708" cy="22093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BA7FC7A2-4B2E-7E98-EFF3-B231E2F753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26592" y="13741303"/>
                <a:ext cx="3927708" cy="22093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19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88A43E-4A8F-06EB-4478-2B6A5D2E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244C453-2793-1F11-B1BE-79665492D902}"/>
              </a:ext>
            </a:extLst>
          </p:cNvPr>
          <p:cNvSpPr/>
          <p:nvPr/>
        </p:nvSpPr>
        <p:spPr>
          <a:xfrm>
            <a:off x="2222640" y="4595558"/>
            <a:ext cx="1169146" cy="487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39700" sx="107000" sy="107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13" name="Rectangle: Rounded Corners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CEA47C6-C460-CA3D-989C-3D8EFE5E820E}"/>
              </a:ext>
            </a:extLst>
          </p:cNvPr>
          <p:cNvSpPr/>
          <p:nvPr/>
        </p:nvSpPr>
        <p:spPr>
          <a:xfrm>
            <a:off x="1127050" y="4592695"/>
            <a:ext cx="942303" cy="487313"/>
          </a:xfrm>
          <a:prstGeom prst="roundRect">
            <a:avLst>
              <a:gd name="adj" fmla="val 4491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39700" sx="107000" sy="107000" algn="ct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32D31C21-2C0B-8A0B-9439-E934681375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4764816"/>
                  </p:ext>
                </p:extLst>
              </p:nvPr>
            </p:nvGraphicFramePr>
            <p:xfrm>
              <a:off x="7126592" y="-1483645"/>
              <a:ext cx="3962400" cy="2228850"/>
            </p:xfrm>
            <a:graphic>
              <a:graphicData uri="http://schemas.microsoft.com/office/powerpoint/2016/slidezoom">
                <pslz:sldZm>
                  <pslz:sldZmObj sldId="260" cId="1547118664">
                    <pslz:zmPr id="{9058FF5B-E870-4A28-9AA6-AF1C39C7DA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2D31C21-2C0B-8A0B-9439-E934681375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6592" y="-1483645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39937045-8AB8-DA4B-3936-64FB224980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8025947"/>
                  </p:ext>
                </p:extLst>
              </p:nvPr>
            </p:nvGraphicFramePr>
            <p:xfrm>
              <a:off x="7126592" y="1077098"/>
              <a:ext cx="3962400" cy="2228850"/>
            </p:xfrm>
            <a:graphic>
              <a:graphicData uri="http://schemas.microsoft.com/office/powerpoint/2016/slidezoom">
                <pslz:sldZm>
                  <pslz:sldZmObj sldId="261" cId="1271847020">
                    <pslz:zmPr id="{66FCB4A2-E786-4882-95E1-A2CA23ECA77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9937045-8AB8-DA4B-3936-64FB224980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592" y="1077098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53030197-0AF6-B73E-397D-35952463F5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3480097"/>
                  </p:ext>
                </p:extLst>
              </p:nvPr>
            </p:nvGraphicFramePr>
            <p:xfrm>
              <a:off x="7126592" y="3637841"/>
              <a:ext cx="3962400" cy="2228850"/>
            </p:xfrm>
            <a:graphic>
              <a:graphicData uri="http://schemas.microsoft.com/office/powerpoint/2016/slidezoom">
                <pslz:sldZm>
                  <pslz:sldZmObj sldId="262" cId="3516226817">
                    <pslz:zmPr id="{F6BB5A7C-18D7-4101-83BB-7FFF46018E63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3030197-0AF6-B73E-397D-35952463F5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592" y="3637841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5F76AD01-7AF1-4263-1E8D-84C30135CC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572164"/>
                  </p:ext>
                </p:extLst>
              </p:nvPr>
            </p:nvGraphicFramePr>
            <p:xfrm>
              <a:off x="7126592" y="6198584"/>
              <a:ext cx="3962400" cy="2228850"/>
            </p:xfrm>
            <a:graphic>
              <a:graphicData uri="http://schemas.microsoft.com/office/powerpoint/2016/slidezoom">
                <pslz:sldZm>
                  <pslz:sldZmObj sldId="263" cId="1116555990">
                    <pslz:zmPr id="{F5C02F75-5FAD-4393-9EC6-FEAB2DE8A3AC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5F76AD01-7AF1-4263-1E8D-84C30135CC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26592" y="6198584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sp>
        <p:nvSpPr>
          <p:cNvPr id="2" name="Freeform 7">
            <a:extLst>
              <a:ext uri="{FF2B5EF4-FFF2-40B4-BE49-F238E27FC236}">
                <a16:creationId xmlns:a16="http://schemas.microsoft.com/office/drawing/2014/main" id="{266CA2DE-F31A-4547-CF9C-5B30B04E4D26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7FC9C-67C9-3E6B-3AD6-CBE9E848E60F}"/>
              </a:ext>
            </a:extLst>
          </p:cNvPr>
          <p:cNvSpPr txBox="1"/>
          <p:nvPr/>
        </p:nvSpPr>
        <p:spPr>
          <a:xfrm>
            <a:off x="774624" y="3048292"/>
            <a:ext cx="6624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Huggingface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4FB5D8FF-6723-63D0-09EF-CA277C51A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016882"/>
                  </p:ext>
                </p:extLst>
              </p:nvPr>
            </p:nvGraphicFramePr>
            <p:xfrm>
              <a:off x="7126592" y="8608969"/>
              <a:ext cx="3962400" cy="2189822"/>
            </p:xfrm>
            <a:graphic>
              <a:graphicData uri="http://schemas.microsoft.com/office/powerpoint/2016/slidezoom">
                <pslz:sldZm>
                  <pslz:sldZmObj sldId="272" cId="2958635997">
                    <pslz:zmPr id="{EB5DD924-AA01-9342-88FD-8AF09F4B21A0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1898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4FB5D8FF-6723-63D0-09EF-CA277C51A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26592" y="8608969"/>
                <a:ext cx="3962400" cy="21898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D544B468-A46C-4209-CAEF-C64165BF9D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261153"/>
                  </p:ext>
                </p:extLst>
              </p:nvPr>
            </p:nvGraphicFramePr>
            <p:xfrm>
              <a:off x="7126592" y="11120769"/>
              <a:ext cx="3927708" cy="2209336"/>
            </p:xfrm>
            <a:graphic>
              <a:graphicData uri="http://schemas.microsoft.com/office/powerpoint/2016/slidezoom">
                <pslz:sldZm>
                  <pslz:sldZmObj sldId="270" cId="1830741214">
                    <pslz:zmPr id="{3310F944-6B2D-EE43-90DA-47ADE655BE2A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708" cy="22093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D544B468-A46C-4209-CAEF-C64165BF9D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26592" y="11120769"/>
                <a:ext cx="3927708" cy="22093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0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A831D-056F-28AF-F88C-9250D0EA6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D2DF94-300B-648A-6FB5-0886047F14A9}"/>
              </a:ext>
            </a:extLst>
          </p:cNvPr>
          <p:cNvSpPr txBox="1"/>
          <p:nvPr/>
        </p:nvSpPr>
        <p:spPr>
          <a:xfrm>
            <a:off x="129815" y="2564563"/>
            <a:ext cx="6624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MagicBrush</a:t>
            </a:r>
            <a:r>
              <a:rPr lang="en-US" sz="4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Dataset</a:t>
            </a:r>
            <a:endParaRPr lang="ar-SA" sz="4400" b="1" dirty="0">
              <a:solidFill>
                <a:schemeClr val="bg1"/>
              </a:solidFill>
              <a:latin typeface="Poppins" pitchFamily="2" charset="77"/>
            </a:endParaRPr>
          </a:p>
        </p:txBody>
      </p:sp>
      <p:sp useBgFill="1"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A80E6-707A-F25D-3663-8357E63D686F}"/>
              </a:ext>
            </a:extLst>
          </p:cNvPr>
          <p:cNvSpPr/>
          <p:nvPr/>
        </p:nvSpPr>
        <p:spPr>
          <a:xfrm>
            <a:off x="2222640" y="4595558"/>
            <a:ext cx="1169146" cy="487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39700" sx="107000" sy="107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13" name="Rectangle: Rounded Corners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30BA635-EDDE-D942-EDF7-303EB1B9B6A7}"/>
              </a:ext>
            </a:extLst>
          </p:cNvPr>
          <p:cNvSpPr/>
          <p:nvPr/>
        </p:nvSpPr>
        <p:spPr>
          <a:xfrm>
            <a:off x="1127050" y="4592695"/>
            <a:ext cx="942303" cy="487313"/>
          </a:xfrm>
          <a:prstGeom prst="roundRect">
            <a:avLst>
              <a:gd name="adj" fmla="val 4491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39700" sx="107000" sy="107000" algn="ct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C05202F5-0698-1233-CE61-2A31D64311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4804403"/>
                  </p:ext>
                </p:extLst>
              </p:nvPr>
            </p:nvGraphicFramePr>
            <p:xfrm>
              <a:off x="7126592" y="-4087283"/>
              <a:ext cx="3962400" cy="2228850"/>
            </p:xfrm>
            <a:graphic>
              <a:graphicData uri="http://schemas.microsoft.com/office/powerpoint/2016/slidezoom">
                <pslz:sldZm>
                  <pslz:sldZmObj sldId="260" cId="1547118664">
                    <pslz:zmPr id="{9058FF5B-E870-4A28-9AA6-AF1C39C7DA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05202F5-0698-1233-CE61-2A31D64311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6592" y="-4087283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400E2FEB-D556-74B3-1899-69EFC5249E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2272004"/>
                  </p:ext>
                </p:extLst>
              </p:nvPr>
            </p:nvGraphicFramePr>
            <p:xfrm>
              <a:off x="7126592" y="-1526540"/>
              <a:ext cx="3962400" cy="2228850"/>
            </p:xfrm>
            <a:graphic>
              <a:graphicData uri="http://schemas.microsoft.com/office/powerpoint/2016/slidezoom">
                <pslz:sldZm>
                  <pslz:sldZmObj sldId="261" cId="1271847020">
                    <pslz:zmPr id="{66FCB4A2-E786-4882-95E1-A2CA23ECA77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00E2FEB-D556-74B3-1899-69EFC5249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592" y="-1526540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92826C51-C7C2-25A3-1724-27EDA1F931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6960208"/>
                  </p:ext>
                </p:extLst>
              </p:nvPr>
            </p:nvGraphicFramePr>
            <p:xfrm>
              <a:off x="7126592" y="1034203"/>
              <a:ext cx="3962400" cy="2228850"/>
            </p:xfrm>
            <a:graphic>
              <a:graphicData uri="http://schemas.microsoft.com/office/powerpoint/2016/slidezoom">
                <pslz:sldZm>
                  <pslz:sldZmObj sldId="262" cId="3516226817">
                    <pslz:zmPr id="{F6BB5A7C-18D7-4101-83BB-7FFF46018E63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2826C51-C7C2-25A3-1724-27EDA1F931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592" y="1034203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8A9A472A-CEA5-3FE1-C38D-A5EE32C9BF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0685879"/>
                  </p:ext>
                </p:extLst>
              </p:nvPr>
            </p:nvGraphicFramePr>
            <p:xfrm>
              <a:off x="7126592" y="3594946"/>
              <a:ext cx="3962400" cy="2228850"/>
            </p:xfrm>
            <a:graphic>
              <a:graphicData uri="http://schemas.microsoft.com/office/powerpoint/2016/slidezoom">
                <pslz:sldZm>
                  <pslz:sldZmObj sldId="263" cId="1116555990">
                    <pslz:zmPr id="{F5C02F75-5FAD-4393-9EC6-FEAB2DE8A3AC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A9A472A-CEA5-3FE1-C38D-A5EE32C9BF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26592" y="3594946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sp>
        <p:nvSpPr>
          <p:cNvPr id="2" name="Freeform 7">
            <a:extLst>
              <a:ext uri="{FF2B5EF4-FFF2-40B4-BE49-F238E27FC236}">
                <a16:creationId xmlns:a16="http://schemas.microsoft.com/office/drawing/2014/main" id="{AC32EE88-3E93-0A85-6562-4638D97C3E74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0BD8880E-F985-EDC8-CB9D-D82A4A8C2B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1872920"/>
                  </p:ext>
                </p:extLst>
              </p:nvPr>
            </p:nvGraphicFramePr>
            <p:xfrm>
              <a:off x="7128000" y="6012000"/>
              <a:ext cx="3961600" cy="2228400"/>
            </p:xfrm>
            <a:graphic>
              <a:graphicData uri="http://schemas.microsoft.com/office/powerpoint/2016/sectionzoom">
                <psez:sectionZm>
                  <psez:sectionZmObj sectionId="{C94318DE-FDC6-4410-AFA1-FF7B6A854279}">
                    <psez:zmPr id="{8AFB724A-08C6-CC4D-A351-EB5156824761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600" cy="2228400"/>
                        </a:xfrm>
                        <a:prstGeom prst="rect">
                          <a:avLst/>
                        </a:prstGeom>
                        <a:effectLst>
                          <a:outerShdw blurRad="292100" dist="139700" dir="2700000" algn="ctr" rotWithShape="0">
                            <a:srgbClr val="000000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BD8880E-F985-EDC8-CB9D-D82A4A8C2B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28000" y="6012000"/>
                <a:ext cx="3961600" cy="2228400"/>
              </a:xfrm>
              <a:prstGeom prst="rect">
                <a:avLst/>
              </a:prstGeom>
              <a:effectLst>
                <a:outerShdw blurRad="292100" dist="139700" dir="2700000" algn="ctr" rotWithShape="0">
                  <a:srgbClr val="000000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3F0D805E-CC3F-8AB7-AAC2-F3A73EA4DE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5910866"/>
                  </p:ext>
                </p:extLst>
              </p:nvPr>
            </p:nvGraphicFramePr>
            <p:xfrm>
              <a:off x="7160041" y="8486305"/>
              <a:ext cx="3962400" cy="2189822"/>
            </p:xfrm>
            <a:graphic>
              <a:graphicData uri="http://schemas.microsoft.com/office/powerpoint/2016/slidezoom">
                <pslz:sldZm>
                  <pslz:sldZmObj sldId="272" cId="2958635997">
                    <pslz:zmPr id="{EB5DD924-AA01-9342-88FD-8AF09F4B21A0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1898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3F0D805E-CC3F-8AB7-AAC2-F3A73EA4DE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60041" y="8486305"/>
                <a:ext cx="3962400" cy="21898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525BD1A5-5644-4D45-0D34-7D4AA867B3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8517775"/>
                  </p:ext>
                </p:extLst>
              </p:nvPr>
            </p:nvGraphicFramePr>
            <p:xfrm>
              <a:off x="7160041" y="10998105"/>
              <a:ext cx="3927708" cy="2209336"/>
            </p:xfrm>
            <a:graphic>
              <a:graphicData uri="http://schemas.microsoft.com/office/powerpoint/2016/slidezoom">
                <pslz:sldZm>
                  <pslz:sldZmObj sldId="270" cId="1830741214">
                    <pslz:zmPr id="{3310F944-6B2D-EE43-90DA-47ADE655BE2A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708" cy="22093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525BD1A5-5644-4D45-0D34-7D4AA867B3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60041" y="10998105"/>
                <a:ext cx="3927708" cy="22093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07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A831D-056F-28AF-F88C-9250D0EA6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D2DF94-300B-648A-6FB5-0886047F14A9}"/>
              </a:ext>
            </a:extLst>
          </p:cNvPr>
          <p:cNvSpPr txBox="1"/>
          <p:nvPr/>
        </p:nvSpPr>
        <p:spPr>
          <a:xfrm>
            <a:off x="129815" y="2564563"/>
            <a:ext cx="6624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MagicBrush</a:t>
            </a:r>
            <a:r>
              <a:rPr lang="en-US" sz="4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Dataset</a:t>
            </a:r>
            <a:endParaRPr lang="ar-SA" sz="4400" b="1" dirty="0">
              <a:solidFill>
                <a:schemeClr val="bg1"/>
              </a:solidFill>
              <a:latin typeface="Poppins" pitchFamily="2" charset="77"/>
            </a:endParaRPr>
          </a:p>
        </p:txBody>
      </p:sp>
      <p:sp useBgFill="1"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A80E6-707A-F25D-3663-8357E63D686F}"/>
              </a:ext>
            </a:extLst>
          </p:cNvPr>
          <p:cNvSpPr/>
          <p:nvPr/>
        </p:nvSpPr>
        <p:spPr>
          <a:xfrm>
            <a:off x="2222640" y="4595558"/>
            <a:ext cx="1169146" cy="487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39700" sx="107000" sy="107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13" name="Rectangle: Rounded Corners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30BA635-EDDE-D942-EDF7-303EB1B9B6A7}"/>
              </a:ext>
            </a:extLst>
          </p:cNvPr>
          <p:cNvSpPr/>
          <p:nvPr/>
        </p:nvSpPr>
        <p:spPr>
          <a:xfrm>
            <a:off x="1127050" y="4592695"/>
            <a:ext cx="942303" cy="487313"/>
          </a:xfrm>
          <a:prstGeom prst="roundRect">
            <a:avLst>
              <a:gd name="adj" fmla="val 4491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39700" sx="107000" sy="107000" algn="ct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C05202F5-0698-1233-CE61-2A31D64311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7451162"/>
                  </p:ext>
                </p:extLst>
              </p:nvPr>
            </p:nvGraphicFramePr>
            <p:xfrm>
              <a:off x="7126592" y="-5916091"/>
              <a:ext cx="3962400" cy="2228850"/>
            </p:xfrm>
            <a:graphic>
              <a:graphicData uri="http://schemas.microsoft.com/office/powerpoint/2016/slidezoom">
                <pslz:sldZm>
                  <pslz:sldZmObj sldId="260" cId="1547118664">
                    <pslz:zmPr id="{9058FF5B-E870-4A28-9AA6-AF1C39C7DA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05202F5-0698-1233-CE61-2A31D64311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6592" y="-5916091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400E2FEB-D556-74B3-1899-69EFC5249E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0179612"/>
                  </p:ext>
                </p:extLst>
              </p:nvPr>
            </p:nvGraphicFramePr>
            <p:xfrm>
              <a:off x="7126592" y="-3355348"/>
              <a:ext cx="3962400" cy="2228850"/>
            </p:xfrm>
            <a:graphic>
              <a:graphicData uri="http://schemas.microsoft.com/office/powerpoint/2016/slidezoom">
                <pslz:sldZm>
                  <pslz:sldZmObj sldId="261" cId="1271847020">
                    <pslz:zmPr id="{66FCB4A2-E786-4882-95E1-A2CA23ECA77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00E2FEB-D556-74B3-1899-69EFC5249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592" y="-3355348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92826C51-C7C2-25A3-1724-27EDA1F931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513370"/>
                  </p:ext>
                </p:extLst>
              </p:nvPr>
            </p:nvGraphicFramePr>
            <p:xfrm>
              <a:off x="7126592" y="-794605"/>
              <a:ext cx="3962400" cy="2228850"/>
            </p:xfrm>
            <a:graphic>
              <a:graphicData uri="http://schemas.microsoft.com/office/powerpoint/2016/slidezoom">
                <pslz:sldZm>
                  <pslz:sldZmObj sldId="262" cId="3516226817">
                    <pslz:zmPr id="{F6BB5A7C-18D7-4101-83BB-7FFF46018E63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2826C51-C7C2-25A3-1724-27EDA1F931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592" y="-794605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8A9A472A-CEA5-3FE1-C38D-A5EE32C9BF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6701654"/>
                  </p:ext>
                </p:extLst>
              </p:nvPr>
            </p:nvGraphicFramePr>
            <p:xfrm>
              <a:off x="7126592" y="1766138"/>
              <a:ext cx="3962400" cy="2228850"/>
            </p:xfrm>
            <a:graphic>
              <a:graphicData uri="http://schemas.microsoft.com/office/powerpoint/2016/slidezoom">
                <pslz:sldZm>
                  <pslz:sldZmObj sldId="263" cId="1116555990">
                    <pslz:zmPr id="{F5C02F75-5FAD-4393-9EC6-FEAB2DE8A3AC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A9A472A-CEA5-3FE1-C38D-A5EE32C9BF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26592" y="1766138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sp>
        <p:nvSpPr>
          <p:cNvPr id="2" name="Freeform 7">
            <a:extLst>
              <a:ext uri="{FF2B5EF4-FFF2-40B4-BE49-F238E27FC236}">
                <a16:creationId xmlns:a16="http://schemas.microsoft.com/office/drawing/2014/main" id="{AC32EE88-3E93-0A85-6562-4638D97C3E74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6A8D9DCB-0256-6859-12F0-29410D9FF6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6152460"/>
                  </p:ext>
                </p:extLst>
              </p:nvPr>
            </p:nvGraphicFramePr>
            <p:xfrm>
              <a:off x="7126592" y="4215371"/>
              <a:ext cx="3962400" cy="2189822"/>
            </p:xfrm>
            <a:graphic>
              <a:graphicData uri="http://schemas.microsoft.com/office/powerpoint/2016/slidezoom">
                <pslz:sldZm>
                  <pslz:sldZmObj sldId="272" cId="2958635997">
                    <pslz:zmPr id="{EB5DD924-AA01-9342-88FD-8AF09F4B21A0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1898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A8D9DCB-0256-6859-12F0-29410D9FF6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26592" y="4215371"/>
                <a:ext cx="3962400" cy="21898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A553EEB6-44F3-984D-D385-897669F703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4642245"/>
                  </p:ext>
                </p:extLst>
              </p:nvPr>
            </p:nvGraphicFramePr>
            <p:xfrm>
              <a:off x="7126592" y="6727171"/>
              <a:ext cx="3927708" cy="2209336"/>
            </p:xfrm>
            <a:graphic>
              <a:graphicData uri="http://schemas.microsoft.com/office/powerpoint/2016/slidezoom">
                <pslz:sldZm>
                  <pslz:sldZmObj sldId="270" cId="1830741214">
                    <pslz:zmPr id="{3310F944-6B2D-EE43-90DA-47ADE655BE2A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708" cy="22093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A553EEB6-44F3-984D-D385-897669F70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26592" y="6727171"/>
                <a:ext cx="3927708" cy="22093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186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A831D-056F-28AF-F88C-9250D0EA6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D2DF94-300B-648A-6FB5-0886047F14A9}"/>
              </a:ext>
            </a:extLst>
          </p:cNvPr>
          <p:cNvSpPr txBox="1"/>
          <p:nvPr/>
        </p:nvSpPr>
        <p:spPr>
          <a:xfrm>
            <a:off x="129815" y="2564563"/>
            <a:ext cx="6624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MagicBrush</a:t>
            </a:r>
            <a:r>
              <a:rPr lang="en-US" sz="4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Dataset</a:t>
            </a:r>
            <a:endParaRPr lang="ar-SA" sz="4400" b="1" dirty="0">
              <a:solidFill>
                <a:schemeClr val="bg1"/>
              </a:solidFill>
              <a:latin typeface="Poppins" pitchFamily="2" charset="77"/>
            </a:endParaRPr>
          </a:p>
        </p:txBody>
      </p:sp>
      <p:sp useBgFill="1">
        <p:nvSpPr>
          <p:cNvPr id="12" name="Rectangle: Rounded Corners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0A80E6-707A-F25D-3663-8357E63D686F}"/>
              </a:ext>
            </a:extLst>
          </p:cNvPr>
          <p:cNvSpPr/>
          <p:nvPr/>
        </p:nvSpPr>
        <p:spPr>
          <a:xfrm>
            <a:off x="2222640" y="4595558"/>
            <a:ext cx="1169146" cy="487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39700" sx="107000" sy="107000" algn="ctr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13" name="Rectangle: Rounded Corners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30BA635-EDDE-D942-EDF7-303EB1B9B6A7}"/>
              </a:ext>
            </a:extLst>
          </p:cNvPr>
          <p:cNvSpPr/>
          <p:nvPr/>
        </p:nvSpPr>
        <p:spPr>
          <a:xfrm>
            <a:off x="1127050" y="4592695"/>
            <a:ext cx="942303" cy="487313"/>
          </a:xfrm>
          <a:prstGeom prst="roundRect">
            <a:avLst>
              <a:gd name="adj" fmla="val 4491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39700" sx="107000" sy="107000" algn="ct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C05202F5-0698-1233-CE61-2A31D64311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6014219"/>
                  </p:ext>
                </p:extLst>
              </p:nvPr>
            </p:nvGraphicFramePr>
            <p:xfrm>
              <a:off x="7126592" y="-8447417"/>
              <a:ext cx="3962400" cy="2228850"/>
            </p:xfrm>
            <a:graphic>
              <a:graphicData uri="http://schemas.microsoft.com/office/powerpoint/2016/slidezoom">
                <pslz:sldZm>
                  <pslz:sldZmObj sldId="260" cId="1547118664">
                    <pslz:zmPr id="{9058FF5B-E870-4A28-9AA6-AF1C39C7DA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05202F5-0698-1233-CE61-2A31D64311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6592" y="-8447417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400E2FEB-D556-74B3-1899-69EFC5249E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80179"/>
                  </p:ext>
                </p:extLst>
              </p:nvPr>
            </p:nvGraphicFramePr>
            <p:xfrm>
              <a:off x="7126592" y="-5886674"/>
              <a:ext cx="3962400" cy="2228850"/>
            </p:xfrm>
            <a:graphic>
              <a:graphicData uri="http://schemas.microsoft.com/office/powerpoint/2016/slidezoom">
                <pslz:sldZm>
                  <pslz:sldZmObj sldId="261" cId="1271847020">
                    <pslz:zmPr id="{66FCB4A2-E786-4882-95E1-A2CA23ECA77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00E2FEB-D556-74B3-1899-69EFC5249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592" y="-5886674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92826C51-C7C2-25A3-1724-27EDA1F931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7824685"/>
                  </p:ext>
                </p:extLst>
              </p:nvPr>
            </p:nvGraphicFramePr>
            <p:xfrm>
              <a:off x="7126592" y="-3325931"/>
              <a:ext cx="3962400" cy="2228850"/>
            </p:xfrm>
            <a:graphic>
              <a:graphicData uri="http://schemas.microsoft.com/office/powerpoint/2016/slidezoom">
                <pslz:sldZm>
                  <pslz:sldZmObj sldId="262" cId="3516226817">
                    <pslz:zmPr id="{F6BB5A7C-18D7-4101-83BB-7FFF46018E63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2826C51-C7C2-25A3-1724-27EDA1F931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592" y="-3325931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8A9A472A-CEA5-3FE1-C38D-A5EE32C9BF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0340742"/>
                  </p:ext>
                </p:extLst>
              </p:nvPr>
            </p:nvGraphicFramePr>
            <p:xfrm>
              <a:off x="7126592" y="-765188"/>
              <a:ext cx="3962400" cy="2228850"/>
            </p:xfrm>
            <a:graphic>
              <a:graphicData uri="http://schemas.microsoft.com/office/powerpoint/2016/slidezoom">
                <pslz:sldZm>
                  <pslz:sldZmObj sldId="263" cId="1116555990">
                    <pslz:zmPr id="{F5C02F75-5FAD-4393-9EC6-FEAB2DE8A3AC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2288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A9A472A-CEA5-3FE1-C38D-A5EE32C9BF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26592" y="-765188"/>
                <a:ext cx="3962400" cy="2228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sp>
        <p:nvSpPr>
          <p:cNvPr id="2" name="Freeform 7">
            <a:extLst>
              <a:ext uri="{FF2B5EF4-FFF2-40B4-BE49-F238E27FC236}">
                <a16:creationId xmlns:a16="http://schemas.microsoft.com/office/drawing/2014/main" id="{AC32EE88-3E93-0A85-6562-4638D97C3E74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DDDEF039-52A4-D06E-1FCC-5AC8391480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2626960"/>
                  </p:ext>
                </p:extLst>
              </p:nvPr>
            </p:nvGraphicFramePr>
            <p:xfrm>
              <a:off x="7136003" y="1750951"/>
              <a:ext cx="3962400" cy="2189822"/>
            </p:xfrm>
            <a:graphic>
              <a:graphicData uri="http://schemas.microsoft.com/office/powerpoint/2016/slidezoom">
                <pslz:sldZm>
                  <pslz:sldZmObj sldId="272" cId="2958635997">
                    <pslz:zmPr id="{EB5DD924-AA01-9342-88FD-8AF09F4B21A0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400" cy="21898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50800" dir="5400000" algn="ctr" rotWithShape="0">
                            <a:srgbClr val="000000">
                              <a:alpha val="66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DDDEF039-52A4-D06E-1FCC-5AC8391480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36003" y="1750951"/>
                <a:ext cx="3962400" cy="21898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50800" dir="5400000" algn="ctr" rotWithShape="0">
                  <a:srgbClr val="000000">
                    <a:alpha val="66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EBFF382-0390-7E3F-66C4-A37B9FE7D9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9760019"/>
                  </p:ext>
                </p:extLst>
              </p:nvPr>
            </p:nvGraphicFramePr>
            <p:xfrm>
              <a:off x="7136003" y="4262751"/>
              <a:ext cx="3927708" cy="2209336"/>
            </p:xfrm>
            <a:graphic>
              <a:graphicData uri="http://schemas.microsoft.com/office/powerpoint/2016/slidezoom">
                <pslz:sldZm>
                  <pslz:sldZmObj sldId="270" cId="1830741214">
                    <pslz:zmPr id="{3310F944-6B2D-EE43-90DA-47ADE655BE2A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708" cy="22093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50800" dir="5400000" algn="ctr" rotWithShape="0">
                            <a:srgbClr val="000000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9EBFF382-0390-7E3F-66C4-A37B9FE7D9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003" y="4262751"/>
                <a:ext cx="3927708" cy="22093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50800" dir="5400000" algn="ctr" rotWithShape="0">
                  <a:srgbClr val="000000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9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E7A48737-45C6-0B79-487D-D1E10AC046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9236043"/>
                  </p:ext>
                </p:extLst>
              </p:nvPr>
            </p:nvGraphicFramePr>
            <p:xfrm>
              <a:off x="1071562" y="5974603"/>
              <a:ext cx="881734" cy="525171"/>
            </p:xfrm>
            <a:graphic>
              <a:graphicData uri="http://schemas.microsoft.com/office/powerpoint/2016/slidezoom">
                <pslz:sldZm>
                  <pslz:sldZmObj sldId="265" cId="1201194489">
                    <pslz:zmPr id="{6B729D5A-1DEB-4272-8A11-D55B69D88F85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1734" cy="5251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7A48737-45C6-0B79-487D-D1E10AC046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562" y="5974603"/>
                <a:ext cx="881734" cy="5251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B0A8AE3-B27E-7DD5-0540-058AEF0FD665}"/>
              </a:ext>
            </a:extLst>
          </p:cNvPr>
          <p:cNvSpPr txBox="1"/>
          <p:nvPr/>
        </p:nvSpPr>
        <p:spPr>
          <a:xfrm>
            <a:off x="3456575" y="494492"/>
            <a:ext cx="5572125" cy="830997"/>
          </a:xfrm>
          <a:prstGeom prst="rect">
            <a:avLst/>
          </a:prstGeom>
          <a:solidFill>
            <a:schemeClr val="tx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Huggingface</a:t>
            </a:r>
            <a:endParaRPr lang="en-US" sz="40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1495-2DE3-A20D-38D7-DC51D2CE3B71}"/>
              </a:ext>
            </a:extLst>
          </p:cNvPr>
          <p:cNvSpPr txBox="1"/>
          <p:nvPr/>
        </p:nvSpPr>
        <p:spPr>
          <a:xfrm>
            <a:off x="257341" y="1958250"/>
            <a:ext cx="4285783" cy="2246769"/>
          </a:xfrm>
          <a:prstGeom prst="rect">
            <a:avLst/>
          </a:prstGeom>
          <a:solidFill>
            <a:schemeClr val="tx1">
              <a:alpha val="29393"/>
            </a:schemeClr>
          </a:solidFill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is a platform with 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over 550k models,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75k datasets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, 150k demo apps (Spaces), 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7D84A801-6D7F-1282-BC37-C792D4C6E2DD}"/>
              </a:ext>
            </a:extLst>
          </p:cNvPr>
          <p:cNvSpPr/>
          <p:nvPr/>
        </p:nvSpPr>
        <p:spPr>
          <a:xfrm>
            <a:off x="129815" y="256641"/>
            <a:ext cx="1939537" cy="913946"/>
          </a:xfrm>
          <a:custGeom>
            <a:avLst/>
            <a:gdLst/>
            <a:ahLst/>
            <a:cxnLst/>
            <a:rect l="l" t="t" r="r" b="b"/>
            <a:pathLst>
              <a:path w="3042988" h="1055372">
                <a:moveTo>
                  <a:pt x="0" y="0"/>
                </a:moveTo>
                <a:lnTo>
                  <a:pt x="3042988" y="0"/>
                </a:lnTo>
                <a:lnTo>
                  <a:pt x="3042988" y="1055372"/>
                </a:lnTo>
                <a:lnTo>
                  <a:pt x="0" y="1055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4A8D2499-1362-2502-3E7E-136D3F5EF1EC}"/>
              </a:ext>
            </a:extLst>
          </p:cNvPr>
          <p:cNvSpPr/>
          <p:nvPr/>
        </p:nvSpPr>
        <p:spPr>
          <a:xfrm>
            <a:off x="9242392" y="199489"/>
            <a:ext cx="2761511" cy="845233"/>
          </a:xfrm>
          <a:custGeom>
            <a:avLst/>
            <a:gdLst/>
            <a:ahLst/>
            <a:cxnLst/>
            <a:rect l="l" t="t" r="r" b="b"/>
            <a:pathLst>
              <a:path w="4332602" h="976026">
                <a:moveTo>
                  <a:pt x="0" y="0"/>
                </a:moveTo>
                <a:lnTo>
                  <a:pt x="4332602" y="0"/>
                </a:lnTo>
                <a:lnTo>
                  <a:pt x="4332602" y="976026"/>
                </a:lnTo>
                <a:lnTo>
                  <a:pt x="0" y="97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47B40782-6367-238F-124C-00D5E34116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9794" y="1871721"/>
            <a:ext cx="8404865" cy="34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18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</TotalTime>
  <Words>99</Words>
  <Application>Microsoft Macintosh PowerPoint</Application>
  <PresentationFormat>Widescreen</PresentationFormat>
  <Paragraphs>46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Poppins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Dxf Ibrahim</dc:creator>
  <cp:lastModifiedBy>abdullah alsalihi</cp:lastModifiedBy>
  <cp:revision>9</cp:revision>
  <dcterms:created xsi:type="dcterms:W3CDTF">2024-03-06T04:03:48Z</dcterms:created>
  <dcterms:modified xsi:type="dcterms:W3CDTF">2024-03-24T18:53:15Z</dcterms:modified>
</cp:coreProperties>
</file>